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302" r:id="rId2"/>
    <p:sldId id="349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5" d="100"/>
          <a:sy n="55" d="100"/>
        </p:scale>
        <p:origin x="-1094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D6BB12F-6029-48B9-B3F0-9E9268868D8A}" type="datetimeFigureOut">
              <a:rPr lang="es-ES" smtClean="0"/>
              <a:pPr/>
              <a:t>29/02/2016</a:t>
            </a:fld>
            <a:endParaRPr lang="es-E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2000A62-255B-44A9-8C44-36E98E33E0C9}" type="slidenum">
              <a:rPr lang="es-ES" smtClean="0"/>
              <a:pPr/>
              <a:t>‹#›</a:t>
            </a:fld>
            <a:endParaRPr lang="es-ES"/>
          </a:p>
        </p:txBody>
      </p:sp>
    </p:spTree>
    <p:extLst>
      <p:ext uri="{BB962C8B-B14F-4D97-AF65-F5344CB8AC3E}">
        <p14:creationId xmlns="" xmlns:p14="http://schemas.microsoft.com/office/powerpoint/2010/main" val="24045588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70C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2/29/2016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00545" y="3657600"/>
            <a:ext cx="7329055" cy="1143000"/>
          </a:xfrm>
        </p:spPr>
        <p:txBody>
          <a:bodyPr/>
          <a:lstStyle/>
          <a:p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838200"/>
            <a:ext cx="8229600" cy="4525963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s-ES" sz="6000" b="1" dirty="0" err="1" smtClean="0">
                <a:solidFill>
                  <a:schemeClr val="bg1"/>
                </a:solidFill>
              </a:rPr>
              <a:t>Topic</a:t>
            </a:r>
            <a:r>
              <a:rPr lang="es-ES" sz="6000" b="1" dirty="0" smtClean="0">
                <a:solidFill>
                  <a:schemeClr val="bg1"/>
                </a:solidFill>
              </a:rPr>
              <a:t>: </a:t>
            </a:r>
            <a:r>
              <a:rPr lang="es-ES" sz="6000" b="1" dirty="0" err="1">
                <a:solidFill>
                  <a:schemeClr val="bg1"/>
                </a:solidFill>
              </a:rPr>
              <a:t>T</a:t>
            </a:r>
            <a:r>
              <a:rPr lang="es-ES" sz="6000" b="1" dirty="0" err="1" smtClean="0">
                <a:solidFill>
                  <a:schemeClr val="bg1"/>
                </a:solidFill>
              </a:rPr>
              <a:t>eaching</a:t>
            </a:r>
            <a:r>
              <a:rPr lang="es-ES" sz="6000" b="1" dirty="0" smtClean="0">
                <a:solidFill>
                  <a:schemeClr val="bg1"/>
                </a:solidFill>
              </a:rPr>
              <a:t>  and </a:t>
            </a:r>
            <a:r>
              <a:rPr lang="es-ES" sz="6000" b="1" dirty="0" err="1" smtClean="0">
                <a:solidFill>
                  <a:schemeClr val="bg1"/>
                </a:solidFill>
              </a:rPr>
              <a:t>learning</a:t>
            </a:r>
            <a:r>
              <a:rPr lang="es-ES" sz="6000" b="1" dirty="0" smtClean="0">
                <a:solidFill>
                  <a:schemeClr val="bg1"/>
                </a:solidFill>
              </a:rPr>
              <a:t> English for a </a:t>
            </a:r>
            <a:r>
              <a:rPr lang="es-ES" sz="6000" b="1" dirty="0" err="1" smtClean="0">
                <a:solidFill>
                  <a:schemeClr val="bg1"/>
                </a:solidFill>
              </a:rPr>
              <a:t>better</a:t>
            </a:r>
            <a:r>
              <a:rPr lang="es-ES" sz="6000" b="1" dirty="0" smtClean="0">
                <a:solidFill>
                  <a:schemeClr val="bg1"/>
                </a:solidFill>
              </a:rPr>
              <a:t> </a:t>
            </a:r>
            <a:r>
              <a:rPr lang="es-ES" sz="6000" b="1" dirty="0" err="1" smtClean="0">
                <a:solidFill>
                  <a:schemeClr val="bg1"/>
                </a:solidFill>
              </a:rPr>
              <a:t>world</a:t>
            </a:r>
            <a:endParaRPr lang="es-ES" sz="6000" b="1" dirty="0" smtClean="0">
              <a:solidFill>
                <a:schemeClr val="bg1"/>
              </a:solidFill>
            </a:endParaRPr>
          </a:p>
          <a:p>
            <a:pPr marL="0" indent="0" algn="ctr">
              <a:buNone/>
            </a:pPr>
            <a:r>
              <a:rPr lang="es-ES" sz="6000" b="1" dirty="0" err="1" smtClean="0">
                <a:solidFill>
                  <a:schemeClr val="bg1"/>
                </a:solidFill>
              </a:rPr>
              <a:t>Sharing</a:t>
            </a:r>
            <a:r>
              <a:rPr lang="es-ES" sz="6000" b="1" dirty="0" smtClean="0">
                <a:solidFill>
                  <a:schemeClr val="bg1"/>
                </a:solidFill>
              </a:rPr>
              <a:t> </a:t>
            </a:r>
            <a:r>
              <a:rPr lang="es-ES" sz="6000" b="1" dirty="0" err="1" smtClean="0">
                <a:solidFill>
                  <a:schemeClr val="bg1"/>
                </a:solidFill>
              </a:rPr>
              <a:t>experiences</a:t>
            </a:r>
            <a:r>
              <a:rPr lang="es-ES" sz="6000" b="1" dirty="0" smtClean="0">
                <a:solidFill>
                  <a:schemeClr val="bg1"/>
                </a:solidFill>
              </a:rPr>
              <a:t>  </a:t>
            </a:r>
            <a:endParaRPr lang="es-ES" sz="6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40123406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-304800"/>
            <a:ext cx="8229600" cy="1143000"/>
          </a:xfrm>
        </p:spPr>
        <p:txBody>
          <a:bodyPr>
            <a:normAutofit/>
          </a:bodyPr>
          <a:lstStyle/>
          <a:p>
            <a:r>
              <a:rPr lang="es-ES" sz="5400" b="1" dirty="0" err="1" smtClean="0">
                <a:solidFill>
                  <a:schemeClr val="bg1"/>
                </a:solidFill>
              </a:rPr>
              <a:t>Questions</a:t>
            </a:r>
            <a:r>
              <a:rPr lang="es-ES" sz="5400" b="1" dirty="0" smtClean="0">
                <a:solidFill>
                  <a:schemeClr val="bg1"/>
                </a:solidFill>
              </a:rPr>
              <a:t> </a:t>
            </a:r>
            <a:endParaRPr lang="es-ES" sz="5400" b="1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762000"/>
            <a:ext cx="8915400" cy="5943600"/>
          </a:xfrm>
        </p:spPr>
        <p:txBody>
          <a:bodyPr>
            <a:noAutofit/>
          </a:bodyPr>
          <a:lstStyle/>
          <a:p>
            <a:r>
              <a:rPr lang="es-ES" sz="4400" b="1" dirty="0" err="1" smtClean="0">
                <a:solidFill>
                  <a:schemeClr val="bg1"/>
                </a:solidFill>
              </a:rPr>
              <a:t>Where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did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you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work</a:t>
            </a:r>
            <a:r>
              <a:rPr lang="es-ES" sz="4400" b="1" dirty="0" smtClean="0">
                <a:solidFill>
                  <a:schemeClr val="bg1"/>
                </a:solidFill>
              </a:rPr>
              <a:t>?</a:t>
            </a:r>
          </a:p>
          <a:p>
            <a:r>
              <a:rPr lang="es-ES" sz="4400" b="1" dirty="0" err="1" smtClean="0">
                <a:solidFill>
                  <a:schemeClr val="bg1"/>
                </a:solidFill>
              </a:rPr>
              <a:t>What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did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you</a:t>
            </a:r>
            <a:r>
              <a:rPr lang="es-ES" sz="4400" b="1" dirty="0" smtClean="0">
                <a:solidFill>
                  <a:schemeClr val="bg1"/>
                </a:solidFill>
              </a:rPr>
              <a:t> do?</a:t>
            </a:r>
          </a:p>
          <a:p>
            <a:r>
              <a:rPr lang="es-ES" sz="4400" b="1" dirty="0" err="1" smtClean="0">
                <a:solidFill>
                  <a:schemeClr val="bg1"/>
                </a:solidFill>
              </a:rPr>
              <a:t>What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experiences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would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you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like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to</a:t>
            </a:r>
            <a:r>
              <a:rPr lang="es-ES" sz="4400" b="1" dirty="0" smtClean="0">
                <a:solidFill>
                  <a:schemeClr val="bg1"/>
                </a:solidFill>
              </a:rPr>
              <a:t> share </a:t>
            </a:r>
            <a:r>
              <a:rPr lang="es-ES" sz="4400" b="1" dirty="0" err="1" smtClean="0">
                <a:solidFill>
                  <a:schemeClr val="bg1"/>
                </a:solidFill>
              </a:rPr>
              <a:t>with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us</a:t>
            </a:r>
            <a:r>
              <a:rPr lang="es-ES" sz="4400" b="1" dirty="0" smtClean="0">
                <a:solidFill>
                  <a:schemeClr val="bg1"/>
                </a:solidFill>
              </a:rPr>
              <a:t>?</a:t>
            </a:r>
          </a:p>
          <a:p>
            <a:r>
              <a:rPr lang="es-ES" sz="4400" b="1" dirty="0" err="1" smtClean="0">
                <a:solidFill>
                  <a:schemeClr val="bg1"/>
                </a:solidFill>
              </a:rPr>
              <a:t>Any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anecdote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to</a:t>
            </a:r>
            <a:r>
              <a:rPr lang="es-ES" sz="4400" b="1" dirty="0" smtClean="0">
                <a:solidFill>
                  <a:schemeClr val="bg1"/>
                </a:solidFill>
              </a:rPr>
              <a:t> share </a:t>
            </a:r>
            <a:r>
              <a:rPr lang="es-ES" sz="4400" b="1" dirty="0" err="1" smtClean="0">
                <a:solidFill>
                  <a:schemeClr val="bg1"/>
                </a:solidFill>
              </a:rPr>
              <a:t>with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us</a:t>
            </a:r>
            <a:r>
              <a:rPr lang="es-ES" sz="4400" b="1" dirty="0" smtClean="0">
                <a:solidFill>
                  <a:schemeClr val="bg1"/>
                </a:solidFill>
              </a:rPr>
              <a:t>?</a:t>
            </a:r>
          </a:p>
          <a:p>
            <a:r>
              <a:rPr lang="es-ES" sz="4400" b="1" dirty="0" err="1" smtClean="0">
                <a:solidFill>
                  <a:schemeClr val="bg1"/>
                </a:solidFill>
              </a:rPr>
              <a:t>Tell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us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about</a:t>
            </a:r>
            <a:r>
              <a:rPr lang="es-ES" sz="4400" b="1" dirty="0" smtClean="0">
                <a:solidFill>
                  <a:schemeClr val="bg1"/>
                </a:solidFill>
              </a:rPr>
              <a:t> the </a:t>
            </a:r>
            <a:r>
              <a:rPr lang="es-ES" sz="4400" b="1" dirty="0" err="1" smtClean="0">
                <a:solidFill>
                  <a:schemeClr val="bg1"/>
                </a:solidFill>
              </a:rPr>
              <a:t>lessons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learned</a:t>
            </a:r>
            <a:r>
              <a:rPr lang="es-ES" sz="4400" b="1" dirty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from</a:t>
            </a:r>
            <a:r>
              <a:rPr lang="es-ES" sz="4400" b="1" dirty="0" smtClean="0">
                <a:solidFill>
                  <a:schemeClr val="bg1"/>
                </a:solidFill>
              </a:rPr>
              <a:t>  </a:t>
            </a:r>
            <a:r>
              <a:rPr lang="es-ES" sz="4400" b="1" dirty="0" err="1" smtClean="0">
                <a:solidFill>
                  <a:schemeClr val="bg1"/>
                </a:solidFill>
              </a:rPr>
              <a:t>teaching</a:t>
            </a:r>
            <a:r>
              <a:rPr lang="es-ES" sz="4400" b="1" dirty="0" smtClean="0">
                <a:solidFill>
                  <a:schemeClr val="bg1"/>
                </a:solidFill>
              </a:rPr>
              <a:t> in </a:t>
            </a:r>
            <a:r>
              <a:rPr lang="es-ES" sz="4400" b="1" dirty="0" err="1" smtClean="0">
                <a:solidFill>
                  <a:schemeClr val="bg1"/>
                </a:solidFill>
              </a:rPr>
              <a:t>an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international</a:t>
            </a:r>
            <a:r>
              <a:rPr lang="es-ES" sz="4400" b="1" dirty="0" smtClean="0">
                <a:solidFill>
                  <a:schemeClr val="bg1"/>
                </a:solidFill>
              </a:rPr>
              <a:t> </a:t>
            </a:r>
            <a:r>
              <a:rPr lang="es-ES" sz="4400" b="1" dirty="0" err="1" smtClean="0">
                <a:solidFill>
                  <a:schemeClr val="bg1"/>
                </a:solidFill>
              </a:rPr>
              <a:t>context</a:t>
            </a:r>
            <a:r>
              <a:rPr lang="es-ES" sz="4400" b="1" dirty="0">
                <a:solidFill>
                  <a:schemeClr val="bg1"/>
                </a:solidFill>
              </a:rPr>
              <a:t>.</a:t>
            </a:r>
          </a:p>
        </p:txBody>
      </p:sp>
    </p:spTree>
    <p:extLst>
      <p:ext uri="{BB962C8B-B14F-4D97-AF65-F5344CB8AC3E}">
        <p14:creationId xmlns="" xmlns:p14="http://schemas.microsoft.com/office/powerpoint/2010/main" val="22053083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367</TotalTime>
  <Words>53</Words>
  <Application>Microsoft Office PowerPoint</Application>
  <PresentationFormat>On-screen Show (4:3)</PresentationFormat>
  <Paragraphs>8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Questions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Complete the conversation</dc:title>
  <dc:creator>Isora &amp; Garbey</dc:creator>
  <cp:lastModifiedBy>Och</cp:lastModifiedBy>
  <cp:revision>75</cp:revision>
  <dcterms:created xsi:type="dcterms:W3CDTF">2006-08-16T00:00:00Z</dcterms:created>
  <dcterms:modified xsi:type="dcterms:W3CDTF">2016-03-01T04:39:41Z</dcterms:modified>
</cp:coreProperties>
</file>

<file path=docProps/thumbnail.jpeg>
</file>