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2" r:id="rId2"/>
    <p:sldId id="34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BB12F-6029-48B9-B3F0-9E9268868D8A}" type="datetimeFigureOut">
              <a:rPr lang="es-ES" smtClean="0"/>
              <a:pPr/>
              <a:t>29/02/2016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00A62-255B-44A9-8C44-36E98E33E0C9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404558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545" y="3657600"/>
            <a:ext cx="7329055" cy="1143000"/>
          </a:xfrm>
        </p:spPr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6000" b="1" dirty="0" err="1" smtClean="0">
                <a:solidFill>
                  <a:schemeClr val="bg1"/>
                </a:solidFill>
              </a:rPr>
              <a:t>Topic</a:t>
            </a:r>
            <a:r>
              <a:rPr lang="es-ES" sz="6000" b="1" dirty="0" smtClean="0">
                <a:solidFill>
                  <a:schemeClr val="bg1"/>
                </a:solidFill>
              </a:rPr>
              <a:t>: </a:t>
            </a:r>
            <a:r>
              <a:rPr lang="es-ES" sz="6000" b="1" dirty="0" err="1">
                <a:solidFill>
                  <a:schemeClr val="bg1"/>
                </a:solidFill>
              </a:rPr>
              <a:t>T</a:t>
            </a:r>
            <a:r>
              <a:rPr lang="es-ES" sz="6000" b="1" dirty="0" err="1" smtClean="0">
                <a:solidFill>
                  <a:schemeClr val="bg1"/>
                </a:solidFill>
              </a:rPr>
              <a:t>eaching</a:t>
            </a:r>
            <a:r>
              <a:rPr lang="es-ES" sz="6000" b="1" dirty="0" smtClean="0">
                <a:solidFill>
                  <a:schemeClr val="bg1"/>
                </a:solidFill>
              </a:rPr>
              <a:t>  and </a:t>
            </a:r>
            <a:r>
              <a:rPr lang="es-ES" sz="6000" b="1" dirty="0" err="1" smtClean="0">
                <a:solidFill>
                  <a:schemeClr val="bg1"/>
                </a:solidFill>
              </a:rPr>
              <a:t>learning</a:t>
            </a:r>
            <a:r>
              <a:rPr lang="es-ES" sz="6000" b="1" dirty="0" smtClean="0">
                <a:solidFill>
                  <a:schemeClr val="bg1"/>
                </a:solidFill>
              </a:rPr>
              <a:t> English for a </a:t>
            </a:r>
            <a:r>
              <a:rPr lang="es-ES" sz="6000" b="1" dirty="0" err="1" smtClean="0">
                <a:solidFill>
                  <a:schemeClr val="bg1"/>
                </a:solidFill>
              </a:rPr>
              <a:t>better</a:t>
            </a:r>
            <a:r>
              <a:rPr lang="es-ES" sz="6000" b="1" dirty="0" smtClean="0">
                <a:solidFill>
                  <a:schemeClr val="bg1"/>
                </a:solidFill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</a:rPr>
              <a:t>world</a:t>
            </a:r>
            <a:endParaRPr lang="es-ES" sz="60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ES" sz="6000" b="1" dirty="0" err="1" smtClean="0">
                <a:solidFill>
                  <a:schemeClr val="bg1"/>
                </a:solidFill>
              </a:rPr>
              <a:t>Sharing</a:t>
            </a:r>
            <a:r>
              <a:rPr lang="es-ES" sz="6000" b="1" dirty="0" smtClean="0">
                <a:solidFill>
                  <a:schemeClr val="bg1"/>
                </a:solidFill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</a:rPr>
              <a:t>experiences</a:t>
            </a:r>
            <a:r>
              <a:rPr lang="es-ES" sz="6000" b="1" dirty="0" smtClean="0">
                <a:solidFill>
                  <a:schemeClr val="bg1"/>
                </a:solidFill>
              </a:rPr>
              <a:t>  </a:t>
            </a:r>
            <a:endParaRPr lang="es-E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23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b="1" dirty="0" err="1" smtClean="0">
                <a:solidFill>
                  <a:schemeClr val="bg1"/>
                </a:solidFill>
              </a:rPr>
              <a:t>Questions</a:t>
            </a:r>
            <a:r>
              <a:rPr lang="es-ES" sz="5400" b="1" dirty="0" smtClean="0">
                <a:solidFill>
                  <a:schemeClr val="bg1"/>
                </a:solidFill>
              </a:rPr>
              <a:t> </a:t>
            </a:r>
            <a:endParaRPr lang="es-E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15400" cy="5943600"/>
          </a:xfrm>
        </p:spPr>
        <p:txBody>
          <a:bodyPr>
            <a:noAutofit/>
          </a:bodyPr>
          <a:lstStyle/>
          <a:p>
            <a:r>
              <a:rPr lang="es-ES" sz="4400" b="1" dirty="0" err="1" smtClean="0">
                <a:solidFill>
                  <a:schemeClr val="bg1"/>
                </a:solidFill>
              </a:rPr>
              <a:t>Where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did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you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work</a:t>
            </a:r>
            <a:r>
              <a:rPr lang="es-ES" sz="4400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es-ES" sz="4400" b="1" dirty="0" err="1" smtClean="0">
                <a:solidFill>
                  <a:schemeClr val="bg1"/>
                </a:solidFill>
              </a:rPr>
              <a:t>What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did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you</a:t>
            </a:r>
            <a:r>
              <a:rPr lang="es-ES" sz="4400" b="1" dirty="0" smtClean="0">
                <a:solidFill>
                  <a:schemeClr val="bg1"/>
                </a:solidFill>
              </a:rPr>
              <a:t> do?</a:t>
            </a:r>
          </a:p>
          <a:p>
            <a:r>
              <a:rPr lang="es-ES" sz="4400" b="1" dirty="0" err="1" smtClean="0">
                <a:solidFill>
                  <a:schemeClr val="bg1"/>
                </a:solidFill>
              </a:rPr>
              <a:t>What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experiences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would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you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like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to</a:t>
            </a:r>
            <a:r>
              <a:rPr lang="es-ES" sz="4400" b="1" dirty="0" smtClean="0">
                <a:solidFill>
                  <a:schemeClr val="bg1"/>
                </a:solidFill>
              </a:rPr>
              <a:t> share </a:t>
            </a:r>
            <a:r>
              <a:rPr lang="es-ES" sz="4400" b="1" dirty="0" err="1" smtClean="0">
                <a:solidFill>
                  <a:schemeClr val="bg1"/>
                </a:solidFill>
              </a:rPr>
              <a:t>with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us</a:t>
            </a:r>
            <a:r>
              <a:rPr lang="es-ES" sz="4400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es-ES" sz="4400" b="1" dirty="0" err="1" smtClean="0">
                <a:solidFill>
                  <a:schemeClr val="bg1"/>
                </a:solidFill>
              </a:rPr>
              <a:t>Any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anecdote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to</a:t>
            </a:r>
            <a:r>
              <a:rPr lang="es-ES" sz="4400" b="1" dirty="0" smtClean="0">
                <a:solidFill>
                  <a:schemeClr val="bg1"/>
                </a:solidFill>
              </a:rPr>
              <a:t> share </a:t>
            </a:r>
            <a:r>
              <a:rPr lang="es-ES" sz="4400" b="1" dirty="0" err="1" smtClean="0">
                <a:solidFill>
                  <a:schemeClr val="bg1"/>
                </a:solidFill>
              </a:rPr>
              <a:t>with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us</a:t>
            </a:r>
            <a:r>
              <a:rPr lang="es-ES" sz="4400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es-ES" sz="4400" b="1" dirty="0" err="1" smtClean="0">
                <a:solidFill>
                  <a:schemeClr val="bg1"/>
                </a:solidFill>
              </a:rPr>
              <a:t>Tell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us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about</a:t>
            </a:r>
            <a:r>
              <a:rPr lang="es-ES" sz="4400" b="1" dirty="0" smtClean="0">
                <a:solidFill>
                  <a:schemeClr val="bg1"/>
                </a:solidFill>
              </a:rPr>
              <a:t> the </a:t>
            </a:r>
            <a:r>
              <a:rPr lang="es-ES" sz="4400" b="1" dirty="0" err="1" smtClean="0">
                <a:solidFill>
                  <a:schemeClr val="bg1"/>
                </a:solidFill>
              </a:rPr>
              <a:t>lessons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learned</a:t>
            </a:r>
            <a:r>
              <a:rPr lang="es-ES" sz="4400" b="1" dirty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from</a:t>
            </a:r>
            <a:r>
              <a:rPr lang="es-ES" sz="4400" b="1" dirty="0" smtClean="0">
                <a:solidFill>
                  <a:schemeClr val="bg1"/>
                </a:solidFill>
              </a:rPr>
              <a:t>  </a:t>
            </a:r>
            <a:r>
              <a:rPr lang="es-ES" sz="4400" b="1" dirty="0" err="1" smtClean="0">
                <a:solidFill>
                  <a:schemeClr val="bg1"/>
                </a:solidFill>
              </a:rPr>
              <a:t>teaching</a:t>
            </a:r>
            <a:r>
              <a:rPr lang="es-ES" sz="4400" b="1" dirty="0" smtClean="0">
                <a:solidFill>
                  <a:schemeClr val="bg1"/>
                </a:solidFill>
              </a:rPr>
              <a:t> in </a:t>
            </a:r>
            <a:r>
              <a:rPr lang="es-ES" sz="4400" b="1" dirty="0" err="1" smtClean="0">
                <a:solidFill>
                  <a:schemeClr val="bg1"/>
                </a:solidFill>
              </a:rPr>
              <a:t>an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international</a:t>
            </a:r>
            <a:r>
              <a:rPr lang="es-ES" sz="4400" b="1" dirty="0" smtClean="0">
                <a:solidFill>
                  <a:schemeClr val="bg1"/>
                </a:solidFill>
              </a:rPr>
              <a:t> </a:t>
            </a:r>
            <a:r>
              <a:rPr lang="es-ES" sz="4400" b="1" dirty="0" err="1" smtClean="0">
                <a:solidFill>
                  <a:schemeClr val="bg1"/>
                </a:solidFill>
              </a:rPr>
              <a:t>context</a:t>
            </a:r>
            <a:r>
              <a:rPr lang="es-ES" sz="4400" b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2053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53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Questions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the conversation</dc:title>
  <dc:creator>Isora &amp; Garbey</dc:creator>
  <cp:lastModifiedBy>Och</cp:lastModifiedBy>
  <cp:revision>75</cp:revision>
  <dcterms:created xsi:type="dcterms:W3CDTF">2006-08-16T00:00:00Z</dcterms:created>
  <dcterms:modified xsi:type="dcterms:W3CDTF">2016-03-01T04:39:41Z</dcterms:modified>
</cp:coreProperties>
</file>