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0" r:id="rId2"/>
    <p:sldId id="361" r:id="rId3"/>
    <p:sldId id="362" r:id="rId4"/>
    <p:sldId id="363" r:id="rId5"/>
    <p:sldId id="364" r:id="rId6"/>
    <p:sldId id="358" r:id="rId7"/>
    <p:sldId id="365" r:id="rId8"/>
    <p:sldId id="383" r:id="rId9"/>
    <p:sldId id="368" r:id="rId10"/>
    <p:sldId id="370" r:id="rId11"/>
    <p:sldId id="369" r:id="rId12"/>
    <p:sldId id="316" r:id="rId13"/>
    <p:sldId id="372" r:id="rId14"/>
    <p:sldId id="375" r:id="rId15"/>
    <p:sldId id="377" r:id="rId16"/>
    <p:sldId id="373" r:id="rId17"/>
    <p:sldId id="378" r:id="rId18"/>
    <p:sldId id="379" r:id="rId19"/>
    <p:sldId id="380" r:id="rId20"/>
    <p:sldId id="381" r:id="rId21"/>
    <p:sldId id="382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09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2/29/2016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7630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5400" dirty="0">
                <a:solidFill>
                  <a:schemeClr val="bg1"/>
                </a:solidFill>
              </a:rPr>
              <a:t>Topic:</a:t>
            </a:r>
          </a:p>
          <a:p>
            <a:pPr marL="0" indent="0" algn="ctr"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Why learning English?</a:t>
            </a:r>
          </a:p>
          <a:p>
            <a:pPr marL="0" indent="0" algn="ctr">
              <a:buNone/>
            </a:pPr>
            <a:endParaRPr lang="en-US" sz="3600" dirty="0">
              <a:solidFill>
                <a:schemeClr val="bg1"/>
              </a:solidFill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74394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4400" b="1" dirty="0" smtClean="0">
                <a:solidFill>
                  <a:schemeClr val="bg1"/>
                </a:solidFill>
              </a:rPr>
              <a:t>4.- ______ </a:t>
            </a:r>
            <a:r>
              <a:rPr lang="es-ES" sz="4400" b="1" dirty="0">
                <a:solidFill>
                  <a:schemeClr val="bg1"/>
                </a:solidFill>
              </a:rPr>
              <a:t>people worldwide  are either _____ English or want to learn English</a:t>
            </a:r>
            <a:r>
              <a:rPr lang="es-ES" sz="4000" b="1" dirty="0">
                <a:solidFill>
                  <a:schemeClr val="bg1"/>
                </a:solidFill>
              </a:rPr>
              <a:t>. </a:t>
            </a:r>
          </a:p>
          <a:p>
            <a:pPr marL="0" indent="0">
              <a:buNone/>
            </a:pPr>
            <a:endParaRPr lang="es-ES" sz="44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ES" sz="4400" b="1" dirty="0" smtClean="0">
                <a:solidFill>
                  <a:schemeClr val="bg1"/>
                </a:solidFill>
              </a:rPr>
              <a:t>5.- ______English </a:t>
            </a:r>
            <a:r>
              <a:rPr lang="es-ES" sz="4400" b="1" u="sng" dirty="0" smtClean="0">
                <a:solidFill>
                  <a:schemeClr val="bg1"/>
                </a:solidFill>
              </a:rPr>
              <a:t>_____</a:t>
            </a:r>
            <a:r>
              <a:rPr lang="es-ES" sz="4400" b="1" dirty="0" smtClean="0">
                <a:solidFill>
                  <a:schemeClr val="bg1"/>
                </a:solidFill>
              </a:rPr>
              <a:t> the door to a better </a:t>
            </a:r>
            <a:r>
              <a:rPr lang="es-ES" sz="4400" b="1" u="sng" dirty="0" smtClean="0">
                <a:solidFill>
                  <a:schemeClr val="bg1"/>
                </a:solidFill>
              </a:rPr>
              <a:t>_____</a:t>
            </a:r>
            <a:r>
              <a:rPr lang="es-ES" sz="4400" b="1" dirty="0" smtClean="0">
                <a:solidFill>
                  <a:schemeClr val="bg1"/>
                </a:solidFill>
              </a:rPr>
              <a:t>.</a:t>
            </a:r>
            <a:endParaRPr lang="es-ES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0072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458200" cy="64008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s-ES" sz="4100" b="1" dirty="0" smtClean="0">
                <a:solidFill>
                  <a:schemeClr val="bg1"/>
                </a:solidFill>
              </a:rPr>
              <a:t>1.- Of  </a:t>
            </a:r>
            <a:r>
              <a:rPr lang="es-ES" sz="4100" b="1" dirty="0">
                <a:solidFill>
                  <a:schemeClr val="bg1"/>
                </a:solidFill>
              </a:rPr>
              <a:t>the  </a:t>
            </a:r>
            <a:r>
              <a:rPr lang="es-ES" sz="4100" b="1" u="sng" dirty="0" smtClean="0">
                <a:solidFill>
                  <a:schemeClr val="bg1"/>
                </a:solidFill>
              </a:rPr>
              <a:t>7 billion </a:t>
            </a:r>
            <a:r>
              <a:rPr lang="es-ES" sz="4100" b="1" dirty="0" smtClean="0">
                <a:solidFill>
                  <a:schemeClr val="bg1"/>
                </a:solidFill>
              </a:rPr>
              <a:t>people </a:t>
            </a:r>
            <a:r>
              <a:rPr lang="es-ES" sz="4100" b="1" dirty="0">
                <a:solidFill>
                  <a:schemeClr val="bg1"/>
                </a:solidFill>
              </a:rPr>
              <a:t>on the earth today, </a:t>
            </a:r>
            <a:r>
              <a:rPr lang="es-ES" sz="4100" b="1" dirty="0" smtClean="0">
                <a:solidFill>
                  <a:schemeClr val="bg1"/>
                </a:solidFill>
              </a:rPr>
              <a:t>less than  </a:t>
            </a:r>
            <a:r>
              <a:rPr lang="es-ES" sz="4100" b="1" u="sng" dirty="0" smtClean="0">
                <a:solidFill>
                  <a:schemeClr val="bg1"/>
                </a:solidFill>
              </a:rPr>
              <a:t>10% </a:t>
            </a:r>
            <a:r>
              <a:rPr lang="es-ES" sz="4100" b="1" dirty="0" smtClean="0">
                <a:solidFill>
                  <a:schemeClr val="bg1"/>
                </a:solidFill>
              </a:rPr>
              <a:t>speak English as a native language.</a:t>
            </a:r>
          </a:p>
          <a:p>
            <a:endParaRPr lang="es-ES" sz="4100" b="1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ES" sz="4100" b="1" dirty="0" smtClean="0">
                <a:solidFill>
                  <a:schemeClr val="bg1"/>
                </a:solidFill>
              </a:rPr>
              <a:t>2.- English </a:t>
            </a:r>
            <a:r>
              <a:rPr lang="es-ES" sz="4100" b="1" dirty="0">
                <a:solidFill>
                  <a:schemeClr val="bg1"/>
                </a:solidFill>
              </a:rPr>
              <a:t>is the third most  </a:t>
            </a:r>
            <a:r>
              <a:rPr lang="es-ES" sz="4100" b="1" dirty="0" smtClean="0">
                <a:solidFill>
                  <a:schemeClr val="bg1"/>
                </a:solidFill>
              </a:rPr>
              <a:t>common spoken language  </a:t>
            </a:r>
            <a:r>
              <a:rPr lang="es-ES" sz="4100" b="1" dirty="0">
                <a:solidFill>
                  <a:schemeClr val="bg1"/>
                </a:solidFill>
              </a:rPr>
              <a:t>in the world  </a:t>
            </a:r>
            <a:r>
              <a:rPr lang="es-ES" sz="4100" b="1" u="sng" dirty="0" smtClean="0">
                <a:solidFill>
                  <a:schemeClr val="bg1"/>
                </a:solidFill>
              </a:rPr>
              <a:t>today</a:t>
            </a:r>
            <a:r>
              <a:rPr lang="es-ES" sz="4100" b="1" dirty="0" smtClean="0">
                <a:solidFill>
                  <a:schemeClr val="bg1"/>
                </a:solidFill>
              </a:rPr>
              <a:t>.</a:t>
            </a:r>
            <a:endParaRPr lang="es-ES" sz="4100" b="1" dirty="0">
              <a:solidFill>
                <a:schemeClr val="bg1"/>
              </a:solidFill>
            </a:endParaRPr>
          </a:p>
          <a:p>
            <a:endParaRPr lang="es-ES" sz="41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ES" sz="4100" b="1" dirty="0" smtClean="0">
                <a:solidFill>
                  <a:schemeClr val="bg1"/>
                </a:solidFill>
              </a:rPr>
              <a:t>3.- When </a:t>
            </a:r>
            <a:r>
              <a:rPr lang="es-ES" sz="4100" b="1" dirty="0">
                <a:solidFill>
                  <a:schemeClr val="bg1"/>
                </a:solidFill>
              </a:rPr>
              <a:t>it comes to a  </a:t>
            </a:r>
            <a:r>
              <a:rPr lang="es-ES" sz="4100" b="1" u="sng" dirty="0" smtClean="0">
                <a:solidFill>
                  <a:schemeClr val="bg1"/>
                </a:solidFill>
              </a:rPr>
              <a:t>second </a:t>
            </a:r>
            <a:r>
              <a:rPr lang="es-ES" sz="4100" b="1" dirty="0" smtClean="0">
                <a:solidFill>
                  <a:schemeClr val="bg1"/>
                </a:solidFill>
              </a:rPr>
              <a:t> </a:t>
            </a:r>
            <a:r>
              <a:rPr lang="es-ES" sz="4100" b="1" dirty="0">
                <a:solidFill>
                  <a:schemeClr val="bg1"/>
                </a:solidFill>
              </a:rPr>
              <a:t>language, more people  </a:t>
            </a:r>
            <a:r>
              <a:rPr lang="es-ES" sz="4100" b="1" u="sng" dirty="0" smtClean="0">
                <a:solidFill>
                  <a:schemeClr val="bg1"/>
                </a:solidFill>
              </a:rPr>
              <a:t>want</a:t>
            </a:r>
            <a:r>
              <a:rPr lang="es-ES" sz="4100" b="1" dirty="0" smtClean="0">
                <a:solidFill>
                  <a:schemeClr val="bg1"/>
                </a:solidFill>
              </a:rPr>
              <a:t> </a:t>
            </a:r>
            <a:r>
              <a:rPr lang="es-ES" sz="4100" b="1" dirty="0">
                <a:solidFill>
                  <a:schemeClr val="bg1"/>
                </a:solidFill>
              </a:rPr>
              <a:t>to learn </a:t>
            </a:r>
            <a:r>
              <a:rPr lang="es-ES" sz="4100" b="1" u="sng" dirty="0" smtClean="0">
                <a:solidFill>
                  <a:schemeClr val="bg1"/>
                </a:solidFill>
              </a:rPr>
              <a:t>English</a:t>
            </a:r>
            <a:r>
              <a:rPr lang="es-ES" sz="4100" b="1" dirty="0" smtClean="0">
                <a:solidFill>
                  <a:schemeClr val="bg1"/>
                </a:solidFill>
              </a:rPr>
              <a:t>  </a:t>
            </a:r>
            <a:r>
              <a:rPr lang="es-ES" sz="4100" b="1" dirty="0">
                <a:solidFill>
                  <a:schemeClr val="bg1"/>
                </a:solidFill>
              </a:rPr>
              <a:t>than all  other languages combined.</a:t>
            </a:r>
          </a:p>
          <a:p>
            <a:endParaRPr lang="es-ES" sz="4100" b="1" dirty="0">
              <a:solidFill>
                <a:schemeClr val="bg1"/>
              </a:solidFill>
            </a:endParaRPr>
          </a:p>
          <a:p>
            <a:endParaRPr lang="es-ES" sz="4000" dirty="0" smtClean="0">
              <a:solidFill>
                <a:schemeClr val="bg1"/>
              </a:solidFill>
            </a:endParaRPr>
          </a:p>
          <a:p>
            <a:endParaRPr lang="es-E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6966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4400" b="1" u="sng" dirty="0">
                <a:solidFill>
                  <a:schemeClr val="bg1"/>
                </a:solidFill>
              </a:rPr>
              <a:t>2 billion  </a:t>
            </a:r>
            <a:r>
              <a:rPr lang="es-ES" sz="4400" b="1" dirty="0">
                <a:solidFill>
                  <a:schemeClr val="bg1"/>
                </a:solidFill>
              </a:rPr>
              <a:t>people worldwide  are either </a:t>
            </a:r>
            <a:r>
              <a:rPr lang="es-ES" sz="4400" b="1" u="sng" dirty="0">
                <a:solidFill>
                  <a:schemeClr val="bg1"/>
                </a:solidFill>
              </a:rPr>
              <a:t>studying </a:t>
            </a:r>
            <a:r>
              <a:rPr lang="es-ES" sz="4400" b="1" dirty="0">
                <a:solidFill>
                  <a:schemeClr val="bg1"/>
                </a:solidFill>
              </a:rPr>
              <a:t>English or want to learn English. </a:t>
            </a:r>
          </a:p>
          <a:p>
            <a:endParaRPr lang="es-ES" sz="4400" b="1" u="sng" dirty="0" smtClean="0">
              <a:solidFill>
                <a:schemeClr val="bg1"/>
              </a:solidFill>
            </a:endParaRPr>
          </a:p>
          <a:p>
            <a:r>
              <a:rPr lang="es-ES" sz="4400" b="1" u="sng" dirty="0" smtClean="0">
                <a:solidFill>
                  <a:schemeClr val="bg1"/>
                </a:solidFill>
              </a:rPr>
              <a:t>Learning</a:t>
            </a:r>
            <a:r>
              <a:rPr lang="es-ES" sz="4400" b="1" dirty="0" smtClean="0">
                <a:solidFill>
                  <a:schemeClr val="bg1"/>
                </a:solidFill>
              </a:rPr>
              <a:t> English </a:t>
            </a:r>
            <a:r>
              <a:rPr lang="es-ES" sz="4400" b="1" u="sng" dirty="0" smtClean="0">
                <a:solidFill>
                  <a:schemeClr val="bg1"/>
                </a:solidFill>
              </a:rPr>
              <a:t>opens</a:t>
            </a:r>
            <a:r>
              <a:rPr lang="es-ES" sz="4400" b="1" dirty="0" smtClean="0">
                <a:solidFill>
                  <a:schemeClr val="bg1"/>
                </a:solidFill>
              </a:rPr>
              <a:t> the door to a better </a:t>
            </a:r>
            <a:r>
              <a:rPr lang="es-ES" sz="4400" b="1" u="sng" dirty="0" smtClean="0">
                <a:solidFill>
                  <a:schemeClr val="bg1"/>
                </a:solidFill>
              </a:rPr>
              <a:t>life</a:t>
            </a:r>
            <a:r>
              <a:rPr lang="es-ES" sz="4400" b="1" dirty="0" smtClean="0">
                <a:solidFill>
                  <a:schemeClr val="bg1"/>
                </a:solidFill>
              </a:rPr>
              <a:t>.</a:t>
            </a:r>
            <a:endParaRPr lang="es-ES" sz="4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4713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s-ES" u="sng" dirty="0">
                <a:solidFill>
                  <a:schemeClr val="bg1"/>
                </a:solidFill>
              </a:rPr>
              <a:t>A </a:t>
            </a:r>
            <a:r>
              <a:rPr lang="es-ES" u="sng" dirty="0" err="1">
                <a:solidFill>
                  <a:schemeClr val="bg1"/>
                </a:solidFill>
              </a:rPr>
              <a:t>closer</a:t>
            </a:r>
            <a:r>
              <a:rPr lang="es-ES" u="sng" dirty="0">
                <a:solidFill>
                  <a:schemeClr val="bg1"/>
                </a:solidFill>
              </a:rPr>
              <a:t> look at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s-ES" sz="4300" dirty="0">
                <a:solidFill>
                  <a:schemeClr val="bg1"/>
                </a:solidFill>
              </a:rPr>
              <a:t>Are </a:t>
            </a:r>
            <a:r>
              <a:rPr lang="es-ES" sz="4300" dirty="0" err="1">
                <a:solidFill>
                  <a:schemeClr val="bg1"/>
                </a:solidFill>
              </a:rPr>
              <a:t>you</a:t>
            </a:r>
            <a:r>
              <a:rPr lang="es-ES" sz="4300" dirty="0">
                <a:solidFill>
                  <a:schemeClr val="bg1"/>
                </a:solidFill>
              </a:rPr>
              <a:t> </a:t>
            </a:r>
            <a:r>
              <a:rPr lang="es-ES" sz="4300" dirty="0" err="1">
                <a:solidFill>
                  <a:schemeClr val="bg1"/>
                </a:solidFill>
              </a:rPr>
              <a:t>looking</a:t>
            </a:r>
            <a:r>
              <a:rPr lang="es-ES" sz="4300" dirty="0">
                <a:solidFill>
                  <a:schemeClr val="bg1"/>
                </a:solidFill>
              </a:rPr>
              <a:t> for  a </a:t>
            </a:r>
            <a:r>
              <a:rPr lang="es-ES" sz="4300" b="1" u="sng" dirty="0" err="1">
                <a:solidFill>
                  <a:schemeClr val="bg1"/>
                </a:solidFill>
              </a:rPr>
              <a:t>brighter</a:t>
            </a:r>
            <a:r>
              <a:rPr lang="es-ES" sz="4300" b="1" u="sng" dirty="0">
                <a:solidFill>
                  <a:schemeClr val="bg1"/>
                </a:solidFill>
              </a:rPr>
              <a:t> </a:t>
            </a:r>
            <a:r>
              <a:rPr lang="es-ES" sz="4300" b="1" u="sng" dirty="0" err="1">
                <a:solidFill>
                  <a:schemeClr val="bg1"/>
                </a:solidFill>
              </a:rPr>
              <a:t>future</a:t>
            </a:r>
            <a:r>
              <a:rPr lang="es-ES" sz="4300" dirty="0">
                <a:solidFill>
                  <a:schemeClr val="bg1"/>
                </a:solidFill>
              </a:rPr>
              <a:t>? </a:t>
            </a:r>
            <a:endParaRPr lang="es-ES" sz="4300" dirty="0" smtClean="0">
              <a:solidFill>
                <a:schemeClr val="bg1"/>
              </a:solidFill>
            </a:endParaRPr>
          </a:p>
          <a:p>
            <a:endParaRPr lang="es-ES" sz="4300" dirty="0">
              <a:solidFill>
                <a:schemeClr val="bg1"/>
              </a:solidFill>
            </a:endParaRPr>
          </a:p>
          <a:p>
            <a:r>
              <a:rPr lang="es-ES" sz="4300" dirty="0" smtClean="0">
                <a:solidFill>
                  <a:schemeClr val="bg1"/>
                </a:solidFill>
              </a:rPr>
              <a:t>English </a:t>
            </a:r>
            <a:r>
              <a:rPr lang="es-ES" sz="4300" dirty="0" err="1">
                <a:solidFill>
                  <a:schemeClr val="bg1"/>
                </a:solidFill>
              </a:rPr>
              <a:t>is</a:t>
            </a:r>
            <a:r>
              <a:rPr lang="es-ES" sz="4300" dirty="0">
                <a:solidFill>
                  <a:schemeClr val="bg1"/>
                </a:solidFill>
              </a:rPr>
              <a:t> the </a:t>
            </a:r>
            <a:r>
              <a:rPr lang="es-ES" sz="4300" dirty="0" err="1">
                <a:solidFill>
                  <a:schemeClr val="bg1"/>
                </a:solidFill>
              </a:rPr>
              <a:t>third</a:t>
            </a:r>
            <a:r>
              <a:rPr lang="es-ES" sz="4300" dirty="0">
                <a:solidFill>
                  <a:schemeClr val="bg1"/>
                </a:solidFill>
              </a:rPr>
              <a:t> </a:t>
            </a:r>
            <a:r>
              <a:rPr lang="es-ES" sz="4300" b="1" u="sng" dirty="0" err="1">
                <a:solidFill>
                  <a:schemeClr val="bg1"/>
                </a:solidFill>
              </a:rPr>
              <a:t>most</a:t>
            </a:r>
            <a:r>
              <a:rPr lang="es-ES" sz="4300" b="1" u="sng" dirty="0">
                <a:solidFill>
                  <a:schemeClr val="bg1"/>
                </a:solidFill>
              </a:rPr>
              <a:t>  </a:t>
            </a:r>
            <a:r>
              <a:rPr lang="es-ES" sz="4300" b="1" u="sng" dirty="0" err="1">
                <a:solidFill>
                  <a:schemeClr val="bg1"/>
                </a:solidFill>
              </a:rPr>
              <a:t>common</a:t>
            </a:r>
            <a:r>
              <a:rPr lang="es-ES" sz="4300" b="1" u="sng" dirty="0">
                <a:solidFill>
                  <a:schemeClr val="bg1"/>
                </a:solidFill>
              </a:rPr>
              <a:t> </a:t>
            </a:r>
            <a:r>
              <a:rPr lang="es-ES" sz="4300" dirty="0" err="1">
                <a:solidFill>
                  <a:schemeClr val="bg1"/>
                </a:solidFill>
              </a:rPr>
              <a:t>spoken</a:t>
            </a:r>
            <a:r>
              <a:rPr lang="es-ES" sz="4300" dirty="0">
                <a:solidFill>
                  <a:schemeClr val="bg1"/>
                </a:solidFill>
              </a:rPr>
              <a:t> </a:t>
            </a:r>
            <a:r>
              <a:rPr lang="es-ES" sz="4300" dirty="0" err="1">
                <a:solidFill>
                  <a:schemeClr val="bg1"/>
                </a:solidFill>
              </a:rPr>
              <a:t>language</a:t>
            </a:r>
            <a:r>
              <a:rPr lang="es-ES" sz="4300" dirty="0">
                <a:solidFill>
                  <a:schemeClr val="bg1"/>
                </a:solidFill>
              </a:rPr>
              <a:t>  in the </a:t>
            </a:r>
            <a:r>
              <a:rPr lang="es-ES" sz="4300" dirty="0" err="1">
                <a:solidFill>
                  <a:schemeClr val="bg1"/>
                </a:solidFill>
              </a:rPr>
              <a:t>world</a:t>
            </a:r>
            <a:r>
              <a:rPr lang="es-ES" sz="4300" dirty="0">
                <a:solidFill>
                  <a:schemeClr val="bg1"/>
                </a:solidFill>
              </a:rPr>
              <a:t>  </a:t>
            </a:r>
            <a:r>
              <a:rPr lang="es-ES" sz="4300" dirty="0" err="1">
                <a:solidFill>
                  <a:schemeClr val="bg1"/>
                </a:solidFill>
              </a:rPr>
              <a:t>today</a:t>
            </a:r>
            <a:r>
              <a:rPr lang="es-ES" sz="4300" dirty="0" smtClean="0">
                <a:solidFill>
                  <a:schemeClr val="bg1"/>
                </a:solidFill>
              </a:rPr>
              <a:t>.</a:t>
            </a:r>
          </a:p>
          <a:p>
            <a:endParaRPr lang="es-ES" sz="4300" dirty="0">
              <a:solidFill>
                <a:schemeClr val="bg1"/>
              </a:solidFill>
            </a:endParaRPr>
          </a:p>
          <a:p>
            <a:r>
              <a:rPr lang="es-ES" sz="4300" u="sng" dirty="0" err="1">
                <a:solidFill>
                  <a:schemeClr val="bg1"/>
                </a:solidFill>
              </a:rPr>
              <a:t>Learning</a:t>
            </a:r>
            <a:r>
              <a:rPr lang="es-ES" sz="4300" dirty="0">
                <a:solidFill>
                  <a:schemeClr val="bg1"/>
                </a:solidFill>
              </a:rPr>
              <a:t> English opens the </a:t>
            </a:r>
            <a:r>
              <a:rPr lang="es-ES" sz="4300" dirty="0" err="1">
                <a:solidFill>
                  <a:schemeClr val="bg1"/>
                </a:solidFill>
              </a:rPr>
              <a:t>door</a:t>
            </a:r>
            <a:r>
              <a:rPr lang="es-ES" sz="4300" dirty="0">
                <a:solidFill>
                  <a:schemeClr val="bg1"/>
                </a:solidFill>
              </a:rPr>
              <a:t> </a:t>
            </a:r>
            <a:r>
              <a:rPr lang="es-ES" sz="4300" dirty="0" err="1">
                <a:solidFill>
                  <a:schemeClr val="bg1"/>
                </a:solidFill>
              </a:rPr>
              <a:t>to</a:t>
            </a:r>
            <a:r>
              <a:rPr lang="es-ES" sz="4300" dirty="0">
                <a:solidFill>
                  <a:schemeClr val="bg1"/>
                </a:solidFill>
              </a:rPr>
              <a:t> a </a:t>
            </a:r>
            <a:r>
              <a:rPr lang="es-ES" sz="4300" b="1" u="sng" dirty="0" err="1">
                <a:solidFill>
                  <a:schemeClr val="bg1"/>
                </a:solidFill>
              </a:rPr>
              <a:t>better</a:t>
            </a:r>
            <a:r>
              <a:rPr lang="es-ES" sz="4300" b="1" u="sng" dirty="0">
                <a:solidFill>
                  <a:schemeClr val="bg1"/>
                </a:solidFill>
              </a:rPr>
              <a:t> </a:t>
            </a:r>
            <a:r>
              <a:rPr lang="es-ES" sz="4300" b="1" u="sng" dirty="0" err="1">
                <a:solidFill>
                  <a:schemeClr val="bg1"/>
                </a:solidFill>
              </a:rPr>
              <a:t>life</a:t>
            </a:r>
            <a:r>
              <a:rPr lang="es-ES" sz="4300" dirty="0">
                <a:solidFill>
                  <a:schemeClr val="bg1"/>
                </a:solidFill>
              </a:rPr>
              <a:t>.</a:t>
            </a:r>
          </a:p>
          <a:p>
            <a:endParaRPr lang="es-ES" b="1" dirty="0">
              <a:solidFill>
                <a:schemeClr val="bg1"/>
              </a:solidFill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796198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s-ES" b="1" dirty="0">
                <a:solidFill>
                  <a:schemeClr val="bg1"/>
                </a:solidFill>
              </a:rPr>
              <a:t>Basic </a:t>
            </a:r>
            <a:r>
              <a:rPr lang="es-ES" b="1" dirty="0" err="1">
                <a:solidFill>
                  <a:schemeClr val="bg1"/>
                </a:solidFill>
              </a:rPr>
              <a:t>ways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dirty="0" err="1">
                <a:solidFill>
                  <a:schemeClr val="bg1"/>
                </a:solidFill>
              </a:rPr>
              <a:t>to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dirty="0" smtClean="0">
                <a:solidFill>
                  <a:schemeClr val="bg1"/>
                </a:solidFill>
              </a:rPr>
              <a:t>compare: </a:t>
            </a:r>
            <a:r>
              <a:rPr lang="es-ES" b="1" dirty="0" err="1" smtClean="0">
                <a:solidFill>
                  <a:schemeClr val="bg1"/>
                </a:solidFill>
              </a:rPr>
              <a:t>er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r>
              <a:rPr lang="es-ES" b="1" dirty="0" err="1" smtClean="0">
                <a:solidFill>
                  <a:schemeClr val="bg1"/>
                </a:solidFill>
              </a:rPr>
              <a:t>than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endParaRPr lang="es-E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371600"/>
            <a:ext cx="8534400" cy="5334000"/>
          </a:xfrm>
          <a:ln w="57150">
            <a:solidFill>
              <a:schemeClr val="bg1"/>
            </a:solidFill>
          </a:ln>
        </p:spPr>
        <p:txBody>
          <a:bodyPr>
            <a:normAutofit fontScale="92500" lnSpcReduction="20000"/>
          </a:bodyPr>
          <a:lstStyle/>
          <a:p>
            <a:r>
              <a:rPr lang="es-ES" sz="4600" b="1" u="sng" dirty="0">
                <a:solidFill>
                  <a:schemeClr val="bg1"/>
                </a:solidFill>
              </a:rPr>
              <a:t>Bright </a:t>
            </a:r>
            <a:r>
              <a:rPr lang="es-ES" sz="4600" b="1" dirty="0">
                <a:solidFill>
                  <a:schemeClr val="bg1"/>
                </a:solidFill>
              </a:rPr>
              <a:t>+ </a:t>
            </a:r>
            <a:r>
              <a:rPr lang="es-ES" sz="4600" b="1" u="sng" dirty="0">
                <a:solidFill>
                  <a:schemeClr val="bg1"/>
                </a:solidFill>
              </a:rPr>
              <a:t>– </a:t>
            </a:r>
            <a:r>
              <a:rPr lang="es-ES" sz="4600" b="1" u="sng" dirty="0" err="1">
                <a:solidFill>
                  <a:schemeClr val="bg1"/>
                </a:solidFill>
              </a:rPr>
              <a:t>er</a:t>
            </a:r>
            <a:r>
              <a:rPr lang="es-ES" sz="4600" b="1" dirty="0">
                <a:solidFill>
                  <a:schemeClr val="bg1"/>
                </a:solidFill>
              </a:rPr>
              <a:t> = </a:t>
            </a:r>
            <a:r>
              <a:rPr lang="es-ES" sz="4600" b="1" u="sng" dirty="0" err="1">
                <a:solidFill>
                  <a:schemeClr val="bg1"/>
                </a:solidFill>
              </a:rPr>
              <a:t>brighter</a:t>
            </a:r>
            <a:r>
              <a:rPr lang="es-ES" sz="4600" b="1" dirty="0">
                <a:solidFill>
                  <a:schemeClr val="bg1"/>
                </a:solidFill>
              </a:rPr>
              <a:t> </a:t>
            </a:r>
          </a:p>
          <a:p>
            <a:r>
              <a:rPr lang="es-ES" sz="4600" b="1" dirty="0" err="1">
                <a:solidFill>
                  <a:schemeClr val="bg1"/>
                </a:solidFill>
              </a:rPr>
              <a:t>Other</a:t>
            </a:r>
            <a:r>
              <a:rPr lang="es-ES" sz="4600" b="1" dirty="0">
                <a:solidFill>
                  <a:schemeClr val="bg1"/>
                </a:solidFill>
              </a:rPr>
              <a:t> </a:t>
            </a:r>
            <a:r>
              <a:rPr lang="es-ES" sz="4600" b="1" dirty="0" err="1">
                <a:solidFill>
                  <a:schemeClr val="bg1"/>
                </a:solidFill>
              </a:rPr>
              <a:t>examples</a:t>
            </a:r>
            <a:r>
              <a:rPr lang="es-ES" sz="4600" b="1" dirty="0">
                <a:solidFill>
                  <a:schemeClr val="bg1"/>
                </a:solidFill>
              </a:rPr>
              <a:t>: </a:t>
            </a:r>
          </a:p>
          <a:p>
            <a:r>
              <a:rPr lang="es-ES" sz="4600" b="1" dirty="0">
                <a:solidFill>
                  <a:schemeClr val="bg1"/>
                </a:solidFill>
              </a:rPr>
              <a:t>short – </a:t>
            </a:r>
            <a:r>
              <a:rPr lang="es-ES" sz="4600" b="1" dirty="0" err="1">
                <a:solidFill>
                  <a:schemeClr val="bg1"/>
                </a:solidFill>
              </a:rPr>
              <a:t>shor</a:t>
            </a:r>
            <a:r>
              <a:rPr lang="es-ES" sz="4600" b="1" u="sng" dirty="0" err="1">
                <a:solidFill>
                  <a:schemeClr val="bg1"/>
                </a:solidFill>
              </a:rPr>
              <a:t>ter</a:t>
            </a:r>
            <a:endParaRPr lang="es-ES" sz="4600" b="1" u="sng" dirty="0">
              <a:solidFill>
                <a:schemeClr val="bg1"/>
              </a:solidFill>
            </a:endParaRPr>
          </a:p>
          <a:p>
            <a:r>
              <a:rPr lang="es-ES" sz="4600" b="1" dirty="0" err="1">
                <a:solidFill>
                  <a:schemeClr val="bg1"/>
                </a:solidFill>
              </a:rPr>
              <a:t>small</a:t>
            </a:r>
            <a:r>
              <a:rPr lang="es-ES" sz="4600" b="1" dirty="0">
                <a:solidFill>
                  <a:schemeClr val="bg1"/>
                </a:solidFill>
              </a:rPr>
              <a:t>- </a:t>
            </a:r>
            <a:r>
              <a:rPr lang="es-ES" sz="4600" b="1" dirty="0" err="1" smtClean="0">
                <a:solidFill>
                  <a:schemeClr val="bg1"/>
                </a:solidFill>
              </a:rPr>
              <a:t>sma</a:t>
            </a:r>
            <a:r>
              <a:rPr lang="es-ES" sz="4600" b="1" u="sng" dirty="0" err="1" smtClean="0">
                <a:solidFill>
                  <a:schemeClr val="bg1"/>
                </a:solidFill>
              </a:rPr>
              <a:t>ller</a:t>
            </a:r>
            <a:endParaRPr lang="es-ES" sz="4600" b="1" u="sng" dirty="0" smtClean="0">
              <a:solidFill>
                <a:schemeClr val="bg1"/>
              </a:solidFill>
            </a:endParaRPr>
          </a:p>
          <a:p>
            <a:endParaRPr lang="es-ES" sz="4600" b="1" u="sng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ES" sz="4600" b="1" u="sng" dirty="0">
                <a:solidFill>
                  <a:schemeClr val="bg1"/>
                </a:solidFill>
              </a:rPr>
              <a:t>Irregular </a:t>
            </a:r>
          </a:p>
          <a:p>
            <a:r>
              <a:rPr lang="es-ES" sz="4600" b="1" dirty="0" err="1">
                <a:solidFill>
                  <a:schemeClr val="bg1"/>
                </a:solidFill>
              </a:rPr>
              <a:t>Better</a:t>
            </a:r>
            <a:r>
              <a:rPr lang="es-ES" sz="4600" b="1" dirty="0">
                <a:solidFill>
                  <a:schemeClr val="bg1"/>
                </a:solidFill>
              </a:rPr>
              <a:t> </a:t>
            </a:r>
            <a:r>
              <a:rPr lang="es-ES" sz="4600" b="1" dirty="0" err="1">
                <a:solidFill>
                  <a:schemeClr val="bg1"/>
                </a:solidFill>
              </a:rPr>
              <a:t>than</a:t>
            </a:r>
            <a:endParaRPr lang="es-ES" sz="4600" b="1" dirty="0">
              <a:solidFill>
                <a:schemeClr val="bg1"/>
              </a:solidFill>
            </a:endParaRPr>
          </a:p>
          <a:p>
            <a:r>
              <a:rPr lang="es-ES" sz="4600" b="1" dirty="0" err="1">
                <a:solidFill>
                  <a:schemeClr val="bg1"/>
                </a:solidFill>
              </a:rPr>
              <a:t>Worse</a:t>
            </a:r>
            <a:r>
              <a:rPr lang="es-ES" sz="4600" b="1" dirty="0">
                <a:solidFill>
                  <a:schemeClr val="bg1"/>
                </a:solidFill>
              </a:rPr>
              <a:t> </a:t>
            </a:r>
            <a:r>
              <a:rPr lang="es-ES" sz="4600" b="1" dirty="0" err="1">
                <a:solidFill>
                  <a:schemeClr val="bg1"/>
                </a:solidFill>
              </a:rPr>
              <a:t>than</a:t>
            </a:r>
            <a:r>
              <a:rPr lang="es-ES" sz="4600" b="1" dirty="0">
                <a:solidFill>
                  <a:schemeClr val="bg1"/>
                </a:solidFill>
              </a:rPr>
              <a:t> </a:t>
            </a:r>
          </a:p>
          <a:p>
            <a:endParaRPr lang="es-ES" b="1" u="sng" dirty="0">
              <a:solidFill>
                <a:schemeClr val="bg1"/>
              </a:solidFill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030412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s-ES" b="1" dirty="0">
                <a:solidFill>
                  <a:schemeClr val="bg1"/>
                </a:solidFill>
              </a:rPr>
              <a:t>Basic </a:t>
            </a:r>
            <a:r>
              <a:rPr lang="es-ES" b="1" dirty="0" err="1">
                <a:solidFill>
                  <a:schemeClr val="bg1"/>
                </a:solidFill>
              </a:rPr>
              <a:t>ways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dirty="0" err="1">
                <a:solidFill>
                  <a:schemeClr val="bg1"/>
                </a:solidFill>
              </a:rPr>
              <a:t>to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dirty="0" smtClean="0">
                <a:solidFill>
                  <a:schemeClr val="bg1"/>
                </a:solidFill>
              </a:rPr>
              <a:t>compare: </a:t>
            </a:r>
            <a:r>
              <a:rPr lang="es-ES" b="1" dirty="0">
                <a:solidFill>
                  <a:schemeClr val="bg1"/>
                </a:solidFill>
              </a:rPr>
              <a:t> </a:t>
            </a:r>
            <a:r>
              <a:rPr lang="es-ES" b="1" dirty="0" smtClean="0">
                <a:solidFill>
                  <a:schemeClr val="bg1"/>
                </a:solidFill>
              </a:rPr>
              <a:t>more…</a:t>
            </a:r>
            <a:r>
              <a:rPr lang="es-ES" b="1" dirty="0" err="1" smtClean="0">
                <a:solidFill>
                  <a:schemeClr val="bg1"/>
                </a:solidFill>
              </a:rPr>
              <a:t>than</a:t>
            </a:r>
            <a:r>
              <a:rPr lang="es-ES" b="1" dirty="0" smtClean="0">
                <a:solidFill>
                  <a:schemeClr val="bg1"/>
                </a:solidFill>
              </a:rPr>
              <a:t> </a:t>
            </a:r>
            <a:endParaRPr lang="es-ES" b="1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" y="1371600"/>
            <a:ext cx="8534400" cy="5334000"/>
          </a:xfrm>
          <a:ln w="57150">
            <a:solidFill>
              <a:schemeClr val="bg1"/>
            </a:solidFill>
          </a:ln>
        </p:spPr>
        <p:txBody>
          <a:bodyPr>
            <a:normAutofit/>
          </a:bodyPr>
          <a:lstStyle/>
          <a:p>
            <a:endParaRPr lang="es-ES" b="1" u="sng" dirty="0">
              <a:solidFill>
                <a:schemeClr val="bg1"/>
              </a:solidFill>
            </a:endParaRPr>
          </a:p>
          <a:p>
            <a:r>
              <a:rPr lang="es-ES" sz="4400" dirty="0">
                <a:solidFill>
                  <a:schemeClr val="bg1"/>
                </a:solidFill>
              </a:rPr>
              <a:t>more </a:t>
            </a:r>
            <a:r>
              <a:rPr lang="es-ES" sz="4400" dirty="0" err="1">
                <a:solidFill>
                  <a:schemeClr val="bg1"/>
                </a:solidFill>
              </a:rPr>
              <a:t>intelligent</a:t>
            </a:r>
            <a:endParaRPr lang="es-ES" sz="4400" dirty="0">
              <a:solidFill>
                <a:schemeClr val="bg1"/>
              </a:solidFill>
            </a:endParaRPr>
          </a:p>
          <a:p>
            <a:r>
              <a:rPr lang="es-ES" sz="4400" dirty="0">
                <a:solidFill>
                  <a:schemeClr val="bg1"/>
                </a:solidFill>
              </a:rPr>
              <a:t>more </a:t>
            </a:r>
            <a:r>
              <a:rPr lang="es-ES" sz="4400" dirty="0" err="1">
                <a:solidFill>
                  <a:schemeClr val="bg1"/>
                </a:solidFill>
              </a:rPr>
              <a:t>important</a:t>
            </a:r>
            <a:endParaRPr lang="es-ES" sz="4400" dirty="0">
              <a:solidFill>
                <a:schemeClr val="bg1"/>
              </a:solidFill>
            </a:endParaRPr>
          </a:p>
          <a:p>
            <a:r>
              <a:rPr lang="es-ES" sz="4400" dirty="0">
                <a:solidFill>
                  <a:schemeClr val="bg1"/>
                </a:solidFill>
              </a:rPr>
              <a:t>more </a:t>
            </a:r>
            <a:r>
              <a:rPr lang="es-ES" sz="4400" dirty="0" err="1">
                <a:solidFill>
                  <a:schemeClr val="bg1"/>
                </a:solidFill>
              </a:rPr>
              <a:t>interesting</a:t>
            </a:r>
            <a:r>
              <a:rPr lang="es-ES" sz="4400" dirty="0">
                <a:solidFill>
                  <a:schemeClr val="bg1"/>
                </a:solidFill>
              </a:rPr>
              <a:t>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72955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>
                <a:solidFill>
                  <a:schemeClr val="bg1"/>
                </a:solidFill>
              </a:rPr>
              <a:t>Superlatives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4800" dirty="0" err="1">
                <a:solidFill>
                  <a:schemeClr val="bg1"/>
                </a:solidFill>
              </a:rPr>
              <a:t>m</a:t>
            </a:r>
            <a:r>
              <a:rPr lang="es-ES" sz="4800" dirty="0" err="1" smtClean="0">
                <a:solidFill>
                  <a:schemeClr val="bg1"/>
                </a:solidFill>
              </a:rPr>
              <a:t>ost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</a:rPr>
              <a:t>common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s-ES" sz="4800" dirty="0" err="1">
                <a:solidFill>
                  <a:schemeClr val="bg1"/>
                </a:solidFill>
              </a:rPr>
              <a:t>m</a:t>
            </a:r>
            <a:r>
              <a:rPr lang="es-ES" sz="4800" dirty="0" err="1" smtClean="0">
                <a:solidFill>
                  <a:schemeClr val="bg1"/>
                </a:solidFill>
              </a:rPr>
              <a:t>ost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</a:rPr>
              <a:t>important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</a:p>
          <a:p>
            <a:r>
              <a:rPr lang="es-ES" sz="4800" dirty="0" err="1">
                <a:solidFill>
                  <a:schemeClr val="bg1"/>
                </a:solidFill>
              </a:rPr>
              <a:t>m</a:t>
            </a:r>
            <a:r>
              <a:rPr lang="es-ES" sz="4800" dirty="0" err="1" smtClean="0">
                <a:solidFill>
                  <a:schemeClr val="bg1"/>
                </a:solidFill>
              </a:rPr>
              <a:t>ost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</a:rPr>
              <a:t>interesting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endParaRPr lang="es-ES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1961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s-ES" dirty="0" smtClean="0">
                <a:solidFill>
                  <a:schemeClr val="bg1"/>
                </a:solidFill>
              </a:rPr>
              <a:t>ACTIVITY  FOR YOUR ENGLISH CLUB 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334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b="1" dirty="0" smtClean="0"/>
              <a:t> </a:t>
            </a:r>
            <a:r>
              <a:rPr lang="en-US" sz="4100" b="1" dirty="0" smtClean="0">
                <a:solidFill>
                  <a:schemeClr val="bg1"/>
                </a:solidFill>
              </a:rPr>
              <a:t>Secretly </a:t>
            </a:r>
            <a:r>
              <a:rPr lang="en-US" sz="4100" b="1" dirty="0">
                <a:solidFill>
                  <a:schemeClr val="bg1"/>
                </a:solidFill>
              </a:rPr>
              <a:t>choose five of the following categories and write a name for each one on a piece of paper.</a:t>
            </a:r>
          </a:p>
          <a:p>
            <a:r>
              <a:rPr lang="en-US" sz="4100" b="1" dirty="0">
                <a:solidFill>
                  <a:schemeClr val="bg1"/>
                </a:solidFill>
              </a:rPr>
              <a:t>The oldest person in my </a:t>
            </a:r>
            <a:r>
              <a:rPr lang="en-US" sz="4100" b="1" dirty="0" smtClean="0">
                <a:solidFill>
                  <a:schemeClr val="bg1"/>
                </a:solidFill>
              </a:rPr>
              <a:t>family/ in my class/ at work</a:t>
            </a:r>
            <a:endParaRPr lang="en-US" sz="4100" b="1" dirty="0">
              <a:solidFill>
                <a:schemeClr val="bg1"/>
              </a:solidFill>
            </a:endParaRPr>
          </a:p>
          <a:p>
            <a:r>
              <a:rPr lang="en-US" sz="4100" b="1" dirty="0">
                <a:solidFill>
                  <a:schemeClr val="bg1"/>
                </a:solidFill>
              </a:rPr>
              <a:t>The youngest person in my </a:t>
            </a:r>
            <a:r>
              <a:rPr lang="en-US" sz="4100" b="1" dirty="0" smtClean="0">
                <a:solidFill>
                  <a:schemeClr val="bg1"/>
                </a:solidFill>
              </a:rPr>
              <a:t>family</a:t>
            </a:r>
            <a:r>
              <a:rPr lang="en-US" sz="4100" b="1" dirty="0">
                <a:solidFill>
                  <a:schemeClr val="bg1"/>
                </a:solidFill>
              </a:rPr>
              <a:t>/ in my class/ at work</a:t>
            </a:r>
          </a:p>
          <a:p>
            <a:r>
              <a:rPr lang="en-US" sz="4100" b="1" dirty="0" smtClean="0">
                <a:solidFill>
                  <a:schemeClr val="bg1"/>
                </a:solidFill>
              </a:rPr>
              <a:t>The </a:t>
            </a:r>
            <a:r>
              <a:rPr lang="en-US" sz="4100" b="1" dirty="0">
                <a:solidFill>
                  <a:schemeClr val="bg1"/>
                </a:solidFill>
              </a:rPr>
              <a:t>friendliest person in my </a:t>
            </a:r>
            <a:r>
              <a:rPr lang="en-US" sz="4100" b="1" dirty="0" smtClean="0">
                <a:solidFill>
                  <a:schemeClr val="bg1"/>
                </a:solidFill>
              </a:rPr>
              <a:t>family/ etc.</a:t>
            </a:r>
            <a:endParaRPr lang="en-US" sz="4100" b="1" dirty="0">
              <a:solidFill>
                <a:schemeClr val="bg1"/>
              </a:solidFill>
            </a:endParaRPr>
          </a:p>
          <a:p>
            <a:r>
              <a:rPr lang="en-US" sz="4100" b="1" dirty="0">
                <a:solidFill>
                  <a:schemeClr val="bg1"/>
                </a:solidFill>
              </a:rPr>
              <a:t>The funniest person in my </a:t>
            </a:r>
            <a:r>
              <a:rPr lang="en-US" sz="4100" b="1" dirty="0" smtClean="0">
                <a:solidFill>
                  <a:schemeClr val="bg1"/>
                </a:solidFill>
              </a:rPr>
              <a:t>family/etc.</a:t>
            </a:r>
            <a:endParaRPr lang="en-US" sz="4100" b="1" dirty="0">
              <a:solidFill>
                <a:schemeClr val="bg1"/>
              </a:solidFill>
            </a:endParaRPr>
          </a:p>
          <a:p>
            <a:r>
              <a:rPr lang="en-US" sz="4100" b="1" dirty="0">
                <a:solidFill>
                  <a:schemeClr val="bg1"/>
                </a:solidFill>
              </a:rPr>
              <a:t>The nicest person in my </a:t>
            </a:r>
            <a:r>
              <a:rPr lang="en-US" sz="4100" b="1" dirty="0" smtClean="0">
                <a:solidFill>
                  <a:schemeClr val="bg1"/>
                </a:solidFill>
              </a:rPr>
              <a:t>family/etc.</a:t>
            </a:r>
            <a:endParaRPr lang="en-US" sz="4100" b="1" dirty="0">
              <a:solidFill>
                <a:schemeClr val="bg1"/>
              </a:solidFill>
            </a:endParaRPr>
          </a:p>
          <a:p>
            <a:r>
              <a:rPr lang="en-US" sz="4100" b="1" dirty="0">
                <a:solidFill>
                  <a:schemeClr val="bg1"/>
                </a:solidFill>
              </a:rPr>
              <a:t>The meanest person in my </a:t>
            </a:r>
            <a:r>
              <a:rPr lang="en-US" sz="4100" b="1" dirty="0" smtClean="0">
                <a:solidFill>
                  <a:schemeClr val="bg1"/>
                </a:solidFill>
              </a:rPr>
              <a:t>family/etc.</a:t>
            </a:r>
            <a:endParaRPr lang="en-US" sz="4100" b="1" dirty="0">
              <a:solidFill>
                <a:schemeClr val="bg1"/>
              </a:solidFill>
            </a:endParaRPr>
          </a:p>
          <a:p>
            <a:endParaRPr lang="es-ES" sz="4100" dirty="0"/>
          </a:p>
        </p:txBody>
      </p:sp>
    </p:spTree>
    <p:extLst>
      <p:ext uri="{BB962C8B-B14F-4D97-AF65-F5344CB8AC3E}">
        <p14:creationId xmlns:p14="http://schemas.microsoft.com/office/powerpoint/2010/main" xmlns="" val="3339859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458200" cy="6400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000" u="sng" dirty="0" smtClean="0">
                <a:solidFill>
                  <a:schemeClr val="bg1"/>
                </a:solidFill>
              </a:rPr>
              <a:t>Organize  </a:t>
            </a:r>
            <a:r>
              <a:rPr lang="en-US" sz="4000" u="sng" dirty="0">
                <a:solidFill>
                  <a:schemeClr val="bg1"/>
                </a:solidFill>
              </a:rPr>
              <a:t>students in pairs. Tell each student to ask questions about the other’s list of names and find out more information</a:t>
            </a:r>
            <a:r>
              <a:rPr lang="en-US" sz="4000" u="sng" dirty="0" smtClean="0">
                <a:solidFill>
                  <a:schemeClr val="bg1"/>
                </a:solidFill>
              </a:rPr>
              <a:t>.</a:t>
            </a:r>
          </a:p>
          <a:p>
            <a:r>
              <a:rPr lang="en-US" sz="4000" dirty="0" smtClean="0">
                <a:solidFill>
                  <a:schemeClr val="bg1"/>
                </a:solidFill>
              </a:rPr>
              <a:t>Is  Carlos the </a:t>
            </a:r>
            <a:r>
              <a:rPr lang="en-US" sz="4000" dirty="0">
                <a:solidFill>
                  <a:schemeClr val="bg1"/>
                </a:solidFill>
              </a:rPr>
              <a:t>oldest person in your family?</a:t>
            </a:r>
          </a:p>
          <a:p>
            <a:r>
              <a:rPr lang="en-US" sz="4000" dirty="0">
                <a:solidFill>
                  <a:schemeClr val="bg1"/>
                </a:solidFill>
              </a:rPr>
              <a:t>No, H</a:t>
            </a:r>
            <a:r>
              <a:rPr lang="en-US" sz="4000" dirty="0" smtClean="0">
                <a:solidFill>
                  <a:schemeClr val="bg1"/>
                </a:solidFill>
              </a:rPr>
              <a:t>e </a:t>
            </a:r>
            <a:r>
              <a:rPr lang="en-US" sz="4000" dirty="0">
                <a:solidFill>
                  <a:schemeClr val="bg1"/>
                </a:solidFill>
              </a:rPr>
              <a:t>isn’t. H</a:t>
            </a:r>
            <a:r>
              <a:rPr lang="en-US" sz="4000" dirty="0" smtClean="0">
                <a:solidFill>
                  <a:schemeClr val="bg1"/>
                </a:solidFill>
              </a:rPr>
              <a:t>e’s </a:t>
            </a:r>
            <a:r>
              <a:rPr lang="en-US" sz="4000" dirty="0">
                <a:solidFill>
                  <a:schemeClr val="bg1"/>
                </a:solidFill>
              </a:rPr>
              <a:t>the youngest!</a:t>
            </a:r>
          </a:p>
          <a:p>
            <a:r>
              <a:rPr lang="en-US" sz="4000" dirty="0">
                <a:solidFill>
                  <a:schemeClr val="bg1"/>
                </a:solidFill>
              </a:rPr>
              <a:t>How old is he?</a:t>
            </a:r>
          </a:p>
          <a:p>
            <a:r>
              <a:rPr lang="en-US" sz="4000" dirty="0">
                <a:solidFill>
                  <a:schemeClr val="bg1"/>
                </a:solidFill>
              </a:rPr>
              <a:t>He’s my nephew. He’s only two years old.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2472066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chemeClr val="bg1"/>
                </a:solidFill>
              </a:rPr>
              <a:t>Activity</a:t>
            </a:r>
            <a:r>
              <a:rPr lang="en-US" b="1" dirty="0">
                <a:solidFill>
                  <a:schemeClr val="bg1"/>
                </a:solidFill>
              </a:rPr>
              <a:t>: The </a:t>
            </a:r>
            <a:r>
              <a:rPr lang="en-US" b="1" dirty="0" smtClean="0">
                <a:solidFill>
                  <a:schemeClr val="bg1"/>
                </a:solidFill>
              </a:rPr>
              <a:t>nicest place </a:t>
            </a:r>
            <a:r>
              <a:rPr lang="en-US" b="1" dirty="0">
                <a:solidFill>
                  <a:schemeClr val="bg1"/>
                </a:solidFill>
              </a:rPr>
              <a:t>I’ve been to</a:t>
            </a:r>
            <a:r>
              <a:rPr lang="en-US" b="1" dirty="0"/>
              <a:t/>
            </a:r>
            <a:br>
              <a:rPr lang="en-US" b="1" dirty="0"/>
            </a:b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solidFill>
                  <a:schemeClr val="bg1"/>
                </a:solidFill>
              </a:rPr>
              <a:t>The superlative can regularly go with the present perfect (as in The best film I’ve ever seen was…). You could use this sentence stem to make a questionnaire. Make a worksheet with several examples. Here are some based around the theme of ‘weather’.</a:t>
            </a:r>
          </a:p>
          <a:p>
            <a:r>
              <a:rPr lang="en-US" dirty="0">
                <a:solidFill>
                  <a:schemeClr val="bg1"/>
                </a:solidFill>
              </a:rPr>
              <a:t>The coldest place I’ve been to was…</a:t>
            </a:r>
          </a:p>
          <a:p>
            <a:r>
              <a:rPr lang="en-US" dirty="0">
                <a:solidFill>
                  <a:schemeClr val="bg1"/>
                </a:solidFill>
              </a:rPr>
              <a:t>The hottest place I’ve ever visited was…</a:t>
            </a:r>
          </a:p>
          <a:p>
            <a:r>
              <a:rPr lang="en-US" dirty="0">
                <a:solidFill>
                  <a:schemeClr val="bg1"/>
                </a:solidFill>
              </a:rPr>
              <a:t>The worst storm I’ve ever seen was in…</a:t>
            </a:r>
          </a:p>
          <a:p>
            <a:r>
              <a:rPr lang="en-US" dirty="0">
                <a:solidFill>
                  <a:schemeClr val="bg1"/>
                </a:solidFill>
              </a:rPr>
              <a:t>The strangest weather I’ve ever experienced was…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56135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err="1">
                <a:solidFill>
                  <a:schemeClr val="bg1"/>
                </a:solidFill>
              </a:rPr>
              <a:t>Viewing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dirty="0" err="1">
                <a:solidFill>
                  <a:schemeClr val="bg1"/>
                </a:solidFill>
              </a:rPr>
              <a:t>task</a:t>
            </a:r>
            <a:r>
              <a:rPr lang="es-ES" dirty="0">
                <a:solidFill>
                  <a:schemeClr val="bg1"/>
                </a:solidFill>
              </a:rPr>
              <a:t> 1. 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Tick</a:t>
            </a:r>
            <a:r>
              <a:rPr lang="es-ES" dirty="0" smtClean="0">
                <a:solidFill>
                  <a:schemeClr val="bg1"/>
                </a:solidFill>
              </a:rPr>
              <a:t> the </a:t>
            </a:r>
            <a:r>
              <a:rPr lang="es-ES" dirty="0" err="1" smtClean="0">
                <a:solidFill>
                  <a:schemeClr val="bg1"/>
                </a:solidFill>
              </a:rPr>
              <a:t>most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appropriate</a:t>
            </a:r>
            <a:r>
              <a:rPr lang="es-ES" dirty="0" smtClean="0">
                <a:solidFill>
                  <a:schemeClr val="bg1"/>
                </a:solidFill>
              </a:rPr>
              <a:t> idea.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ES" sz="4800" dirty="0" smtClean="0">
                <a:solidFill>
                  <a:schemeClr val="bg1"/>
                </a:solidFill>
              </a:rPr>
              <a:t>                          The </a:t>
            </a:r>
            <a:r>
              <a:rPr lang="es-ES" sz="4800" dirty="0" err="1" smtClean="0">
                <a:solidFill>
                  <a:schemeClr val="bg1"/>
                </a:solidFill>
              </a:rPr>
              <a:t>text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</a:rPr>
              <a:t>is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</a:rPr>
              <a:t>about</a:t>
            </a:r>
            <a:r>
              <a:rPr lang="es-ES" sz="4800" dirty="0" smtClean="0">
                <a:solidFill>
                  <a:schemeClr val="bg1"/>
                </a:solidFill>
              </a:rPr>
              <a:t>:</a:t>
            </a:r>
          </a:p>
          <a:p>
            <a:r>
              <a:rPr lang="es-ES" sz="4800" dirty="0" smtClean="0">
                <a:solidFill>
                  <a:schemeClr val="bg1"/>
                </a:solidFill>
              </a:rPr>
              <a:t> The </a:t>
            </a:r>
            <a:r>
              <a:rPr lang="es-ES" sz="4800" dirty="0" err="1" smtClean="0">
                <a:solidFill>
                  <a:schemeClr val="bg1"/>
                </a:solidFill>
              </a:rPr>
              <a:t>number</a:t>
            </a:r>
            <a:r>
              <a:rPr lang="es-ES" sz="4800" dirty="0" smtClean="0">
                <a:solidFill>
                  <a:schemeClr val="bg1"/>
                </a:solidFill>
              </a:rPr>
              <a:t> of </a:t>
            </a:r>
            <a:r>
              <a:rPr lang="es-ES" sz="4800" dirty="0" err="1" smtClean="0">
                <a:solidFill>
                  <a:schemeClr val="bg1"/>
                </a:solidFill>
              </a:rPr>
              <a:t>languages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</a:rPr>
              <a:t>spoken</a:t>
            </a:r>
            <a:r>
              <a:rPr lang="es-ES" sz="4800" dirty="0" smtClean="0">
                <a:solidFill>
                  <a:schemeClr val="bg1"/>
                </a:solidFill>
              </a:rPr>
              <a:t> in the </a:t>
            </a:r>
            <a:r>
              <a:rPr lang="es-ES" sz="4800" dirty="0" err="1" smtClean="0">
                <a:solidFill>
                  <a:schemeClr val="bg1"/>
                </a:solidFill>
              </a:rPr>
              <a:t>world</a:t>
            </a:r>
            <a:r>
              <a:rPr lang="es-ES" sz="4800" dirty="0" smtClean="0">
                <a:solidFill>
                  <a:schemeClr val="bg1"/>
                </a:solidFill>
              </a:rPr>
              <a:t>.____</a:t>
            </a:r>
          </a:p>
          <a:p>
            <a:endParaRPr lang="es-ES" sz="4800" dirty="0" smtClean="0">
              <a:solidFill>
                <a:schemeClr val="bg1"/>
              </a:solidFill>
            </a:endParaRPr>
          </a:p>
          <a:p>
            <a:r>
              <a:rPr lang="es-ES" sz="4800" dirty="0" smtClean="0">
                <a:solidFill>
                  <a:schemeClr val="bg1"/>
                </a:solidFill>
              </a:rPr>
              <a:t>The importance of learning the English language today.____</a:t>
            </a:r>
          </a:p>
          <a:p>
            <a:r>
              <a:rPr lang="es-ES" sz="4800" dirty="0">
                <a:solidFill>
                  <a:schemeClr val="bg1"/>
                </a:solidFill>
              </a:rPr>
              <a:t> </a:t>
            </a:r>
            <a:endParaRPr lang="es-ES" sz="4800" dirty="0" smtClean="0">
              <a:solidFill>
                <a:schemeClr val="bg1"/>
              </a:solidFill>
            </a:endParaRPr>
          </a:p>
          <a:p>
            <a:r>
              <a:rPr lang="es-ES" sz="4800" dirty="0" err="1" smtClean="0">
                <a:solidFill>
                  <a:schemeClr val="bg1"/>
                </a:solidFill>
              </a:rPr>
              <a:t>Why</a:t>
            </a:r>
            <a:r>
              <a:rPr lang="es-ES" sz="4800" dirty="0" smtClean="0">
                <a:solidFill>
                  <a:schemeClr val="bg1"/>
                </a:solidFill>
              </a:rPr>
              <a:t>  </a:t>
            </a:r>
            <a:r>
              <a:rPr lang="es-ES" sz="4800" dirty="0" err="1" smtClean="0">
                <a:solidFill>
                  <a:schemeClr val="bg1"/>
                </a:solidFill>
              </a:rPr>
              <a:t>bilingual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</a:rPr>
              <a:t>education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</a:rPr>
              <a:t>is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</a:rPr>
              <a:t>important</a:t>
            </a:r>
            <a:r>
              <a:rPr lang="es-ES" dirty="0" smtClean="0">
                <a:solidFill>
                  <a:schemeClr val="bg1"/>
                </a:solidFill>
              </a:rPr>
              <a:t>. ______</a:t>
            </a:r>
            <a:endParaRPr lang="es-E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42748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Interview </a:t>
            </a:r>
            <a:r>
              <a:rPr lang="es-ES" dirty="0" err="1" smtClean="0">
                <a:solidFill>
                  <a:schemeClr val="bg1"/>
                </a:solidFill>
              </a:rPr>
              <a:t>your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partner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562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To </a:t>
            </a:r>
            <a:r>
              <a:rPr lang="en-US" sz="3600" dirty="0">
                <a:solidFill>
                  <a:schemeClr val="bg1"/>
                </a:solidFill>
              </a:rPr>
              <a:t>do this </a:t>
            </a:r>
            <a:r>
              <a:rPr lang="en-US" sz="3600" dirty="0" smtClean="0">
                <a:solidFill>
                  <a:schemeClr val="bg1"/>
                </a:solidFill>
              </a:rPr>
              <a:t>you must ask  </a:t>
            </a:r>
            <a:r>
              <a:rPr lang="en-US" sz="3600" dirty="0">
                <a:solidFill>
                  <a:schemeClr val="bg1"/>
                </a:solidFill>
              </a:rPr>
              <a:t>questions, e.g. What’s the </a:t>
            </a:r>
            <a:r>
              <a:rPr lang="en-US" sz="3600" dirty="0" smtClean="0">
                <a:solidFill>
                  <a:schemeClr val="bg1"/>
                </a:solidFill>
              </a:rPr>
              <a:t>nicest place  </a:t>
            </a:r>
            <a:r>
              <a:rPr lang="en-US" sz="3600" dirty="0">
                <a:solidFill>
                  <a:schemeClr val="bg1"/>
                </a:solidFill>
              </a:rPr>
              <a:t>you’ve ever </a:t>
            </a:r>
            <a:r>
              <a:rPr lang="en-US" sz="3600" dirty="0" smtClean="0">
                <a:solidFill>
                  <a:schemeClr val="bg1"/>
                </a:solidFill>
              </a:rPr>
              <a:t>been to? </a:t>
            </a:r>
          </a:p>
          <a:p>
            <a:pPr marL="0" indent="0">
              <a:buNone/>
            </a:pPr>
            <a:r>
              <a:rPr lang="en-US" sz="3600" dirty="0" smtClean="0">
                <a:solidFill>
                  <a:schemeClr val="bg1"/>
                </a:solidFill>
              </a:rPr>
              <a:t>    You  </a:t>
            </a:r>
            <a:r>
              <a:rPr lang="en-US" sz="3600" dirty="0">
                <a:solidFill>
                  <a:schemeClr val="bg1"/>
                </a:solidFill>
              </a:rPr>
              <a:t>can also ask follow-up questions to find </a:t>
            </a:r>
            <a:r>
              <a:rPr lang="en-US" sz="3600" dirty="0" smtClean="0">
                <a:solidFill>
                  <a:schemeClr val="bg1"/>
                </a:solidFill>
              </a:rPr>
              <a:t>out </a:t>
            </a:r>
            <a:r>
              <a:rPr lang="en-US" sz="3600" dirty="0">
                <a:solidFill>
                  <a:schemeClr val="bg1"/>
                </a:solidFill>
              </a:rPr>
              <a:t>more information. </a:t>
            </a:r>
            <a:endParaRPr lang="en-US" sz="3600" dirty="0" smtClean="0">
              <a:solidFill>
                <a:schemeClr val="bg1"/>
              </a:solidFill>
            </a:endParaRPr>
          </a:p>
          <a:p>
            <a:endParaRPr lang="en-US" sz="3600" dirty="0">
              <a:solidFill>
                <a:schemeClr val="bg1"/>
              </a:solidFill>
            </a:endParaRPr>
          </a:p>
          <a:p>
            <a:r>
              <a:rPr lang="en-US" sz="3600" u="sng" dirty="0" smtClean="0">
                <a:solidFill>
                  <a:schemeClr val="bg1"/>
                </a:solidFill>
              </a:rPr>
              <a:t>Other topics: </a:t>
            </a:r>
            <a:r>
              <a:rPr lang="en-US" sz="3600" dirty="0">
                <a:solidFill>
                  <a:schemeClr val="bg1"/>
                </a:solidFill>
              </a:rPr>
              <a:t>The most dangerous place I’ve been in</a:t>
            </a:r>
            <a:r>
              <a:rPr lang="en-US" sz="3600" dirty="0" smtClean="0">
                <a:solidFill>
                  <a:schemeClr val="bg1"/>
                </a:solidFill>
              </a:rPr>
              <a:t>… or  The </a:t>
            </a:r>
            <a:r>
              <a:rPr lang="en-US" sz="3600" dirty="0">
                <a:solidFill>
                  <a:schemeClr val="bg1"/>
                </a:solidFill>
              </a:rPr>
              <a:t>most boring town I’ve ever visited…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3050516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s-ES" dirty="0" err="1" smtClean="0">
                <a:solidFill>
                  <a:schemeClr val="bg1"/>
                </a:solidFill>
              </a:rPr>
              <a:t>Other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 err="1" smtClean="0">
                <a:solidFill>
                  <a:schemeClr val="bg1"/>
                </a:solidFill>
              </a:rPr>
              <a:t>topics</a:t>
            </a:r>
            <a:r>
              <a:rPr lang="es-ES" dirty="0" smtClean="0">
                <a:solidFill>
                  <a:schemeClr val="bg1"/>
                </a:solidFill>
              </a:rPr>
              <a:t> 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229600" cy="4525963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The most frightened I’ve ever been…</a:t>
            </a:r>
          </a:p>
          <a:p>
            <a:r>
              <a:rPr lang="en-US" sz="3600" dirty="0">
                <a:solidFill>
                  <a:schemeClr val="bg1"/>
                </a:solidFill>
              </a:rPr>
              <a:t>The happiest moment I’ve ever </a:t>
            </a:r>
            <a:r>
              <a:rPr lang="en-US" sz="3600" dirty="0" smtClean="0">
                <a:solidFill>
                  <a:schemeClr val="bg1"/>
                </a:solidFill>
              </a:rPr>
              <a:t>lived</a:t>
            </a:r>
            <a:r>
              <a:rPr lang="en-US" sz="3600" dirty="0">
                <a:solidFill>
                  <a:schemeClr val="bg1"/>
                </a:solidFill>
              </a:rPr>
              <a:t>…</a:t>
            </a:r>
          </a:p>
          <a:p>
            <a:r>
              <a:rPr lang="en-US" sz="3600" dirty="0">
                <a:solidFill>
                  <a:schemeClr val="bg1"/>
                </a:solidFill>
              </a:rPr>
              <a:t>The most nervous I’ve ever been…</a:t>
            </a:r>
          </a:p>
          <a:p>
            <a:pPr marL="0" indent="0">
              <a:buNone/>
            </a:pPr>
            <a:r>
              <a:rPr lang="en-US" sz="3600" b="1" dirty="0" smtClean="0">
                <a:solidFill>
                  <a:schemeClr val="bg1"/>
                </a:solidFill>
              </a:rPr>
              <a:t>Musical experiences   </a:t>
            </a:r>
            <a:r>
              <a:rPr lang="en-US" sz="3600" dirty="0" smtClean="0">
                <a:solidFill>
                  <a:schemeClr val="bg1"/>
                </a:solidFill>
              </a:rPr>
              <a:t>: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The best concert I’ve ever been to…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The worst song I’ve ever heard…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The longest time I’ve ever danced…</a:t>
            </a:r>
          </a:p>
          <a:p>
            <a:r>
              <a:rPr lang="en-US" sz="3600" dirty="0" smtClean="0">
                <a:solidFill>
                  <a:schemeClr val="bg1"/>
                </a:solidFill>
              </a:rPr>
              <a:t>The best CD I’ve ever bought…</a:t>
            </a:r>
          </a:p>
          <a:p>
            <a:endParaRPr lang="es-E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69817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err="1" smtClean="0">
                <a:solidFill>
                  <a:schemeClr val="bg1"/>
                </a:solidFill>
              </a:rPr>
              <a:t>Answer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4800" dirty="0" smtClean="0">
                <a:solidFill>
                  <a:schemeClr val="bg1"/>
                </a:solidFill>
              </a:rPr>
              <a:t>          The </a:t>
            </a:r>
            <a:r>
              <a:rPr lang="es-ES" sz="4800" dirty="0" err="1" smtClean="0">
                <a:solidFill>
                  <a:schemeClr val="bg1"/>
                </a:solidFill>
              </a:rPr>
              <a:t>text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</a:rPr>
              <a:t>is</a:t>
            </a:r>
            <a:r>
              <a:rPr lang="es-ES" sz="4800" dirty="0" smtClean="0">
                <a:solidFill>
                  <a:schemeClr val="bg1"/>
                </a:solidFill>
              </a:rPr>
              <a:t> </a:t>
            </a:r>
            <a:r>
              <a:rPr lang="es-ES" sz="4800" dirty="0" err="1" smtClean="0">
                <a:solidFill>
                  <a:schemeClr val="bg1"/>
                </a:solidFill>
              </a:rPr>
              <a:t>about</a:t>
            </a:r>
            <a:r>
              <a:rPr lang="es-ES" sz="4800" dirty="0" smtClean="0">
                <a:solidFill>
                  <a:schemeClr val="bg1"/>
                </a:solidFill>
              </a:rPr>
              <a:t>:</a:t>
            </a:r>
          </a:p>
          <a:p>
            <a:endParaRPr lang="es-ES" sz="4800" dirty="0" smtClean="0">
              <a:solidFill>
                <a:schemeClr val="bg1"/>
              </a:solidFill>
            </a:endParaRPr>
          </a:p>
          <a:p>
            <a:r>
              <a:rPr lang="es-ES" sz="4800" dirty="0" smtClean="0">
                <a:solidFill>
                  <a:schemeClr val="bg1"/>
                </a:solidFill>
              </a:rPr>
              <a:t>The importance of learning the English language today.__</a:t>
            </a:r>
            <a:r>
              <a:rPr lang="es-ES" sz="4800" u="sng" dirty="0" smtClean="0">
                <a:solidFill>
                  <a:schemeClr val="bg1"/>
                </a:solidFill>
              </a:rPr>
              <a:t>X</a:t>
            </a:r>
            <a:r>
              <a:rPr lang="es-ES" sz="4800" dirty="0" smtClean="0">
                <a:solidFill>
                  <a:schemeClr val="bg1"/>
                </a:solidFill>
              </a:rPr>
              <a:t>__</a:t>
            </a:r>
            <a:endParaRPr lang="es-ES" sz="4800" u="sng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10766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u="sng" dirty="0" err="1" smtClean="0">
                <a:solidFill>
                  <a:schemeClr val="bg1"/>
                </a:solidFill>
              </a:rPr>
              <a:t>Task</a:t>
            </a:r>
            <a:r>
              <a:rPr lang="es-ES" u="sng" dirty="0" smtClean="0">
                <a:solidFill>
                  <a:schemeClr val="bg1"/>
                </a:solidFill>
              </a:rPr>
              <a:t> 2. </a:t>
            </a:r>
            <a:r>
              <a:rPr lang="es-ES" u="sng" dirty="0" err="1" smtClean="0">
                <a:solidFill>
                  <a:schemeClr val="bg1"/>
                </a:solidFill>
              </a:rPr>
              <a:t>Select</a:t>
            </a:r>
            <a:r>
              <a:rPr lang="es-ES" u="sng" dirty="0" smtClean="0">
                <a:solidFill>
                  <a:schemeClr val="bg1"/>
                </a:solidFill>
              </a:rPr>
              <a:t> the </a:t>
            </a:r>
            <a:r>
              <a:rPr lang="es-ES" u="sng" dirty="0" err="1" smtClean="0">
                <a:solidFill>
                  <a:schemeClr val="bg1"/>
                </a:solidFill>
              </a:rPr>
              <a:t>questions</a:t>
            </a:r>
            <a:r>
              <a:rPr lang="es-ES" u="sng" dirty="0" smtClean="0">
                <a:solidFill>
                  <a:schemeClr val="bg1"/>
                </a:solidFill>
              </a:rPr>
              <a:t> </a:t>
            </a:r>
            <a:r>
              <a:rPr lang="es-ES" u="sng" dirty="0" err="1" smtClean="0">
                <a:solidFill>
                  <a:schemeClr val="bg1"/>
                </a:solidFill>
              </a:rPr>
              <a:t>you</a:t>
            </a:r>
            <a:r>
              <a:rPr lang="es-ES" u="sng" dirty="0" smtClean="0">
                <a:solidFill>
                  <a:schemeClr val="bg1"/>
                </a:solidFill>
              </a:rPr>
              <a:t> </a:t>
            </a:r>
            <a:r>
              <a:rPr lang="es-ES" u="sng" dirty="0" err="1" smtClean="0">
                <a:solidFill>
                  <a:schemeClr val="bg1"/>
                </a:solidFill>
              </a:rPr>
              <a:t>hear</a:t>
            </a:r>
            <a:r>
              <a:rPr lang="es-ES" u="sng" dirty="0" smtClean="0">
                <a:solidFill>
                  <a:schemeClr val="bg1"/>
                </a:solidFill>
              </a:rPr>
              <a:t>.</a:t>
            </a:r>
            <a:endParaRPr lang="es-ES" u="sn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es-ES" sz="4000" dirty="0" smtClean="0">
                <a:solidFill>
                  <a:schemeClr val="bg1"/>
                </a:solidFill>
              </a:rPr>
              <a:t>Are </a:t>
            </a:r>
            <a:r>
              <a:rPr lang="es-ES" sz="4000" dirty="0" err="1" smtClean="0">
                <a:solidFill>
                  <a:schemeClr val="bg1"/>
                </a:solidFill>
              </a:rPr>
              <a:t>you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looking</a:t>
            </a:r>
            <a:r>
              <a:rPr lang="es-ES" sz="4000" dirty="0" smtClean="0">
                <a:solidFill>
                  <a:schemeClr val="bg1"/>
                </a:solidFill>
              </a:rPr>
              <a:t> for </a:t>
            </a:r>
            <a:r>
              <a:rPr lang="es-ES" sz="4000" dirty="0" err="1" smtClean="0">
                <a:solidFill>
                  <a:schemeClr val="bg1"/>
                </a:solidFill>
              </a:rPr>
              <a:t>an</a:t>
            </a:r>
            <a:r>
              <a:rPr lang="es-ES" sz="4000" dirty="0" smtClean="0">
                <a:solidFill>
                  <a:schemeClr val="bg1"/>
                </a:solidFill>
              </a:rPr>
              <a:t> English </a:t>
            </a:r>
            <a:r>
              <a:rPr lang="es-ES" sz="4000" dirty="0" err="1" smtClean="0">
                <a:solidFill>
                  <a:schemeClr val="bg1"/>
                </a:solidFill>
              </a:rPr>
              <a:t>course</a:t>
            </a:r>
            <a:r>
              <a:rPr lang="es-ES" sz="4000" dirty="0" smtClean="0">
                <a:solidFill>
                  <a:schemeClr val="bg1"/>
                </a:solidFill>
              </a:rPr>
              <a:t>?___</a:t>
            </a:r>
          </a:p>
          <a:p>
            <a:r>
              <a:rPr lang="es-ES" sz="4000" dirty="0" err="1" smtClean="0">
                <a:solidFill>
                  <a:schemeClr val="bg1"/>
                </a:solidFill>
              </a:rPr>
              <a:t>Would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you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like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to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learn</a:t>
            </a:r>
            <a:r>
              <a:rPr lang="es-ES" sz="4000" dirty="0" smtClean="0">
                <a:solidFill>
                  <a:schemeClr val="bg1"/>
                </a:solidFill>
              </a:rPr>
              <a:t> English?___</a:t>
            </a:r>
          </a:p>
          <a:p>
            <a:r>
              <a:rPr lang="es-ES" sz="4000" dirty="0" smtClean="0">
                <a:solidFill>
                  <a:schemeClr val="bg1"/>
                </a:solidFill>
              </a:rPr>
              <a:t>Are </a:t>
            </a:r>
            <a:r>
              <a:rPr lang="es-ES" sz="4000" dirty="0" err="1" smtClean="0">
                <a:solidFill>
                  <a:schemeClr val="bg1"/>
                </a:solidFill>
              </a:rPr>
              <a:t>you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looking</a:t>
            </a:r>
            <a:r>
              <a:rPr lang="es-ES" sz="4000" dirty="0" smtClean="0">
                <a:solidFill>
                  <a:schemeClr val="bg1"/>
                </a:solidFill>
              </a:rPr>
              <a:t> for  </a:t>
            </a:r>
            <a:r>
              <a:rPr lang="es-ES" sz="4000" dirty="0">
                <a:solidFill>
                  <a:schemeClr val="bg1"/>
                </a:solidFill>
              </a:rPr>
              <a:t>a </a:t>
            </a:r>
            <a:r>
              <a:rPr lang="es-ES" sz="4000" dirty="0" err="1">
                <a:solidFill>
                  <a:schemeClr val="bg1"/>
                </a:solidFill>
              </a:rPr>
              <a:t>brighter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future</a:t>
            </a:r>
            <a:r>
              <a:rPr lang="es-ES" sz="4000" dirty="0" smtClean="0">
                <a:solidFill>
                  <a:schemeClr val="bg1"/>
                </a:solidFill>
              </a:rPr>
              <a:t>? ___</a:t>
            </a:r>
          </a:p>
          <a:p>
            <a:r>
              <a:rPr lang="es-ES" sz="4000" dirty="0" err="1" smtClean="0">
                <a:solidFill>
                  <a:schemeClr val="bg1"/>
                </a:solidFill>
              </a:rPr>
              <a:t>Would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you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like</a:t>
            </a:r>
            <a:r>
              <a:rPr lang="es-ES" sz="4000" dirty="0" smtClean="0">
                <a:solidFill>
                  <a:schemeClr val="bg1"/>
                </a:solidFill>
              </a:rPr>
              <a:t>  </a:t>
            </a:r>
            <a:r>
              <a:rPr lang="es-ES" sz="4000" dirty="0">
                <a:solidFill>
                  <a:schemeClr val="bg1"/>
                </a:solidFill>
              </a:rPr>
              <a:t>the chance </a:t>
            </a:r>
            <a:r>
              <a:rPr lang="es-ES" sz="4000" dirty="0" err="1">
                <a:solidFill>
                  <a:schemeClr val="bg1"/>
                </a:solidFill>
              </a:rPr>
              <a:t>to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learn</a:t>
            </a:r>
            <a:r>
              <a:rPr lang="es-ES" sz="4000" dirty="0">
                <a:solidFill>
                  <a:schemeClr val="bg1"/>
                </a:solidFill>
              </a:rPr>
              <a:t> a </a:t>
            </a:r>
            <a:r>
              <a:rPr lang="es-ES" sz="4000" dirty="0" err="1">
                <a:solidFill>
                  <a:schemeClr val="bg1"/>
                </a:solidFill>
              </a:rPr>
              <a:t>skill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that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would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change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your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life</a:t>
            </a:r>
            <a:r>
              <a:rPr lang="es-ES" sz="4000" dirty="0">
                <a:solidFill>
                  <a:schemeClr val="bg1"/>
                </a:solidFill>
              </a:rPr>
              <a:t> and </a:t>
            </a:r>
            <a:r>
              <a:rPr lang="es-ES" sz="4000" dirty="0" err="1">
                <a:solidFill>
                  <a:schemeClr val="bg1"/>
                </a:solidFill>
              </a:rPr>
              <a:t>make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it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better</a:t>
            </a:r>
            <a:r>
              <a:rPr lang="es-ES" sz="4000" dirty="0">
                <a:solidFill>
                  <a:schemeClr val="bg1"/>
                </a:solidFill>
              </a:rPr>
              <a:t>? </a:t>
            </a:r>
            <a:r>
              <a:rPr lang="es-ES" sz="4000" dirty="0" smtClean="0">
                <a:solidFill>
                  <a:schemeClr val="bg1"/>
                </a:solidFill>
              </a:rPr>
              <a:t>____</a:t>
            </a:r>
            <a:endParaRPr lang="es-ES" sz="4000" dirty="0">
              <a:solidFill>
                <a:schemeClr val="bg1"/>
              </a:solidFill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604526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u="sng" dirty="0" err="1" smtClean="0">
                <a:solidFill>
                  <a:schemeClr val="bg1"/>
                </a:solidFill>
              </a:rPr>
              <a:t>Task</a:t>
            </a:r>
            <a:r>
              <a:rPr lang="es-ES" u="sng" dirty="0" smtClean="0">
                <a:solidFill>
                  <a:schemeClr val="bg1"/>
                </a:solidFill>
              </a:rPr>
              <a:t> 2. </a:t>
            </a:r>
            <a:r>
              <a:rPr lang="es-ES" u="sng" dirty="0" err="1" smtClean="0">
                <a:solidFill>
                  <a:schemeClr val="bg1"/>
                </a:solidFill>
              </a:rPr>
              <a:t>Select</a:t>
            </a:r>
            <a:r>
              <a:rPr lang="es-ES" u="sng" dirty="0" smtClean="0">
                <a:solidFill>
                  <a:schemeClr val="bg1"/>
                </a:solidFill>
              </a:rPr>
              <a:t> the </a:t>
            </a:r>
            <a:r>
              <a:rPr lang="es-ES" u="sng" dirty="0" err="1" smtClean="0">
                <a:solidFill>
                  <a:schemeClr val="bg1"/>
                </a:solidFill>
              </a:rPr>
              <a:t>questions</a:t>
            </a:r>
            <a:r>
              <a:rPr lang="es-ES" u="sng" dirty="0" smtClean="0">
                <a:solidFill>
                  <a:schemeClr val="bg1"/>
                </a:solidFill>
              </a:rPr>
              <a:t> </a:t>
            </a:r>
            <a:r>
              <a:rPr lang="es-ES" u="sng" dirty="0" err="1" smtClean="0">
                <a:solidFill>
                  <a:schemeClr val="bg1"/>
                </a:solidFill>
              </a:rPr>
              <a:t>you</a:t>
            </a:r>
            <a:r>
              <a:rPr lang="es-ES" u="sng" dirty="0" smtClean="0">
                <a:solidFill>
                  <a:schemeClr val="bg1"/>
                </a:solidFill>
              </a:rPr>
              <a:t> </a:t>
            </a:r>
            <a:r>
              <a:rPr lang="es-ES" u="sng" dirty="0" err="1" smtClean="0">
                <a:solidFill>
                  <a:schemeClr val="bg1"/>
                </a:solidFill>
              </a:rPr>
              <a:t>hear</a:t>
            </a:r>
            <a:r>
              <a:rPr lang="es-ES" dirty="0" smtClean="0">
                <a:solidFill>
                  <a:schemeClr val="bg1"/>
                </a:solidFill>
              </a:rPr>
              <a:t>.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es-ES" sz="4000" dirty="0" smtClean="0">
                <a:solidFill>
                  <a:schemeClr val="bg1"/>
                </a:solidFill>
              </a:rPr>
              <a:t>Are </a:t>
            </a:r>
            <a:r>
              <a:rPr lang="es-ES" sz="4000" dirty="0" err="1" smtClean="0">
                <a:solidFill>
                  <a:schemeClr val="bg1"/>
                </a:solidFill>
              </a:rPr>
              <a:t>you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looking</a:t>
            </a:r>
            <a:r>
              <a:rPr lang="es-ES" sz="4000" dirty="0" smtClean="0">
                <a:solidFill>
                  <a:schemeClr val="bg1"/>
                </a:solidFill>
              </a:rPr>
              <a:t> for </a:t>
            </a:r>
            <a:r>
              <a:rPr lang="es-ES" sz="4000" dirty="0" err="1" smtClean="0">
                <a:solidFill>
                  <a:schemeClr val="bg1"/>
                </a:solidFill>
              </a:rPr>
              <a:t>an</a:t>
            </a:r>
            <a:r>
              <a:rPr lang="es-ES" sz="4000" dirty="0" smtClean="0">
                <a:solidFill>
                  <a:schemeClr val="bg1"/>
                </a:solidFill>
              </a:rPr>
              <a:t> English </a:t>
            </a:r>
            <a:r>
              <a:rPr lang="es-ES" sz="4000" dirty="0" err="1" smtClean="0">
                <a:solidFill>
                  <a:schemeClr val="bg1"/>
                </a:solidFill>
              </a:rPr>
              <a:t>course</a:t>
            </a:r>
            <a:r>
              <a:rPr lang="es-ES" sz="4000" dirty="0" smtClean="0">
                <a:solidFill>
                  <a:schemeClr val="bg1"/>
                </a:solidFill>
              </a:rPr>
              <a:t>?___</a:t>
            </a:r>
          </a:p>
          <a:p>
            <a:r>
              <a:rPr lang="es-ES" sz="4000" dirty="0" err="1" smtClean="0">
                <a:solidFill>
                  <a:schemeClr val="bg1"/>
                </a:solidFill>
              </a:rPr>
              <a:t>Would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like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to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learn</a:t>
            </a:r>
            <a:r>
              <a:rPr lang="es-ES" sz="4000" dirty="0" smtClean="0">
                <a:solidFill>
                  <a:schemeClr val="bg1"/>
                </a:solidFill>
              </a:rPr>
              <a:t> English?___</a:t>
            </a:r>
          </a:p>
          <a:p>
            <a:r>
              <a:rPr lang="es-ES" sz="4000" dirty="0" smtClean="0">
                <a:solidFill>
                  <a:schemeClr val="bg1"/>
                </a:solidFill>
              </a:rPr>
              <a:t>Are </a:t>
            </a:r>
            <a:r>
              <a:rPr lang="es-ES" sz="4000" dirty="0" err="1" smtClean="0">
                <a:solidFill>
                  <a:schemeClr val="bg1"/>
                </a:solidFill>
              </a:rPr>
              <a:t>you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looking</a:t>
            </a:r>
            <a:r>
              <a:rPr lang="es-ES" sz="4000" dirty="0" smtClean="0">
                <a:solidFill>
                  <a:schemeClr val="bg1"/>
                </a:solidFill>
              </a:rPr>
              <a:t> for  </a:t>
            </a:r>
            <a:r>
              <a:rPr lang="es-ES" sz="4000" dirty="0">
                <a:solidFill>
                  <a:schemeClr val="bg1"/>
                </a:solidFill>
              </a:rPr>
              <a:t>a </a:t>
            </a:r>
            <a:r>
              <a:rPr lang="es-ES" sz="4000" dirty="0" err="1">
                <a:solidFill>
                  <a:schemeClr val="bg1"/>
                </a:solidFill>
              </a:rPr>
              <a:t>brighter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future</a:t>
            </a:r>
            <a:r>
              <a:rPr lang="es-ES" sz="4000" dirty="0" smtClean="0">
                <a:solidFill>
                  <a:schemeClr val="bg1"/>
                </a:solidFill>
              </a:rPr>
              <a:t>? 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400" dirty="0" smtClean="0">
                <a:solidFill>
                  <a:schemeClr val="bg1"/>
                </a:solidFill>
              </a:rPr>
              <a:t>___</a:t>
            </a:r>
            <a:r>
              <a:rPr lang="es-ES" sz="4400" u="sng" dirty="0" smtClean="0">
                <a:solidFill>
                  <a:schemeClr val="bg1"/>
                </a:solidFill>
              </a:rPr>
              <a:t>X___</a:t>
            </a:r>
          </a:p>
          <a:p>
            <a:r>
              <a:rPr lang="es-ES" sz="4000" dirty="0" err="1" smtClean="0">
                <a:solidFill>
                  <a:schemeClr val="bg1"/>
                </a:solidFill>
              </a:rPr>
              <a:t>Would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you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like</a:t>
            </a:r>
            <a:r>
              <a:rPr lang="es-ES" sz="4000" dirty="0" smtClean="0">
                <a:solidFill>
                  <a:schemeClr val="bg1"/>
                </a:solidFill>
              </a:rPr>
              <a:t>  </a:t>
            </a:r>
            <a:r>
              <a:rPr lang="es-ES" sz="4000" dirty="0">
                <a:solidFill>
                  <a:schemeClr val="bg1"/>
                </a:solidFill>
              </a:rPr>
              <a:t>the chance </a:t>
            </a:r>
            <a:r>
              <a:rPr lang="es-ES" sz="4000" dirty="0" err="1">
                <a:solidFill>
                  <a:schemeClr val="bg1"/>
                </a:solidFill>
              </a:rPr>
              <a:t>to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learn</a:t>
            </a:r>
            <a:r>
              <a:rPr lang="es-ES" sz="4000" dirty="0">
                <a:solidFill>
                  <a:schemeClr val="bg1"/>
                </a:solidFill>
              </a:rPr>
              <a:t> a </a:t>
            </a:r>
            <a:r>
              <a:rPr lang="es-ES" sz="4000" dirty="0" err="1">
                <a:solidFill>
                  <a:schemeClr val="bg1"/>
                </a:solidFill>
              </a:rPr>
              <a:t>skill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that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would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change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your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life</a:t>
            </a:r>
            <a:r>
              <a:rPr lang="es-ES" sz="4000" dirty="0">
                <a:solidFill>
                  <a:schemeClr val="bg1"/>
                </a:solidFill>
              </a:rPr>
              <a:t> and </a:t>
            </a:r>
            <a:r>
              <a:rPr lang="es-ES" sz="4000" dirty="0" err="1">
                <a:solidFill>
                  <a:schemeClr val="bg1"/>
                </a:solidFill>
              </a:rPr>
              <a:t>make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it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better</a:t>
            </a:r>
            <a:r>
              <a:rPr lang="es-ES" sz="4000" dirty="0">
                <a:solidFill>
                  <a:schemeClr val="bg1"/>
                </a:solidFill>
              </a:rPr>
              <a:t>? </a:t>
            </a:r>
            <a:r>
              <a:rPr lang="es-ES" dirty="0">
                <a:solidFill>
                  <a:schemeClr val="bg1"/>
                </a:solidFill>
              </a:rPr>
              <a:t>___</a:t>
            </a:r>
            <a:r>
              <a:rPr lang="es-ES" sz="4400" u="sng" dirty="0">
                <a:solidFill>
                  <a:schemeClr val="bg1"/>
                </a:solidFill>
              </a:rPr>
              <a:t>X</a:t>
            </a:r>
            <a:r>
              <a:rPr lang="es-ES" u="sng" dirty="0">
                <a:solidFill>
                  <a:schemeClr val="bg1"/>
                </a:solidFill>
              </a:rPr>
              <a:t>___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xmlns="" val="1993244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dirty="0">
                <a:solidFill>
                  <a:schemeClr val="bg1"/>
                </a:solidFill>
              </a:rPr>
              <a:t> </a:t>
            </a:r>
            <a:r>
              <a:rPr lang="es-ES" u="sng" dirty="0" err="1">
                <a:solidFill>
                  <a:schemeClr val="bg1"/>
                </a:solidFill>
              </a:rPr>
              <a:t>Task</a:t>
            </a:r>
            <a:r>
              <a:rPr lang="es-ES" u="sng" dirty="0">
                <a:solidFill>
                  <a:schemeClr val="bg1"/>
                </a:solidFill>
              </a:rPr>
              <a:t> 3. </a:t>
            </a:r>
            <a:r>
              <a:rPr lang="es-ES" u="sng" dirty="0" err="1">
                <a:solidFill>
                  <a:schemeClr val="bg1"/>
                </a:solidFill>
              </a:rPr>
              <a:t>Write</a:t>
            </a:r>
            <a:r>
              <a:rPr lang="es-ES" u="sng" dirty="0">
                <a:solidFill>
                  <a:schemeClr val="bg1"/>
                </a:solidFill>
              </a:rPr>
              <a:t> YES </a:t>
            </a:r>
            <a:r>
              <a:rPr lang="es-ES" u="sng" dirty="0" err="1">
                <a:solidFill>
                  <a:schemeClr val="bg1"/>
                </a:solidFill>
              </a:rPr>
              <a:t>or</a:t>
            </a:r>
            <a:r>
              <a:rPr lang="es-ES" u="sng" dirty="0">
                <a:solidFill>
                  <a:schemeClr val="bg1"/>
                </a:solidFill>
              </a:rPr>
              <a:t> NO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4000" dirty="0" smtClean="0">
                <a:solidFill>
                  <a:schemeClr val="bg1"/>
                </a:solidFill>
              </a:rPr>
              <a:t>The </a:t>
            </a:r>
            <a:r>
              <a:rPr lang="es-ES" sz="4000" dirty="0">
                <a:solidFill>
                  <a:schemeClr val="bg1"/>
                </a:solidFill>
              </a:rPr>
              <a:t>speaker </a:t>
            </a:r>
            <a:r>
              <a:rPr lang="es-ES" sz="4000" dirty="0" err="1">
                <a:solidFill>
                  <a:schemeClr val="bg1"/>
                </a:solidFill>
              </a:rPr>
              <a:t>characterizes</a:t>
            </a:r>
            <a:r>
              <a:rPr lang="es-ES" sz="4000" dirty="0">
                <a:solidFill>
                  <a:schemeClr val="bg1"/>
                </a:solidFill>
              </a:rPr>
              <a:t> English as: </a:t>
            </a:r>
          </a:p>
          <a:p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Easy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to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learn</a:t>
            </a:r>
            <a:r>
              <a:rPr lang="es-ES" sz="4000" dirty="0">
                <a:solidFill>
                  <a:schemeClr val="bg1"/>
                </a:solidFill>
              </a:rPr>
              <a:t>.    </a:t>
            </a:r>
          </a:p>
          <a:p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err="1">
                <a:solidFill>
                  <a:schemeClr val="bg1"/>
                </a:solidFill>
              </a:rPr>
              <a:t>Affordable</a:t>
            </a:r>
            <a:r>
              <a:rPr lang="es-ES" sz="4000" dirty="0">
                <a:solidFill>
                  <a:schemeClr val="bg1"/>
                </a:solidFill>
              </a:rPr>
              <a:t>. </a:t>
            </a:r>
            <a:endParaRPr lang="es-ES" sz="4000" dirty="0" smtClean="0">
              <a:solidFill>
                <a:schemeClr val="bg1"/>
              </a:solidFill>
            </a:endParaRPr>
          </a:p>
          <a:p>
            <a:r>
              <a:rPr lang="es-ES" sz="4000" dirty="0" err="1" smtClean="0">
                <a:solidFill>
                  <a:schemeClr val="bg1"/>
                </a:solidFill>
              </a:rPr>
              <a:t>Accessible</a:t>
            </a:r>
            <a:r>
              <a:rPr lang="es-ES" sz="4000" dirty="0">
                <a:solidFill>
                  <a:schemeClr val="bg1"/>
                </a:solidFill>
              </a:rPr>
              <a:t>. </a:t>
            </a:r>
            <a:r>
              <a:rPr lang="es-ES" sz="4000" u="sng" dirty="0" smtClean="0">
                <a:solidFill>
                  <a:schemeClr val="bg1"/>
                </a:solidFill>
              </a:rPr>
              <a:t> </a:t>
            </a:r>
            <a:endParaRPr lang="es-ES" sz="4000" u="sng" dirty="0">
              <a:solidFill>
                <a:schemeClr val="bg1"/>
              </a:solidFill>
            </a:endParaRPr>
          </a:p>
          <a:p>
            <a:r>
              <a:rPr lang="es-ES" sz="4000" dirty="0" err="1">
                <a:solidFill>
                  <a:schemeClr val="bg1"/>
                </a:solidFill>
              </a:rPr>
              <a:t>Enjoyable</a:t>
            </a:r>
            <a:r>
              <a:rPr lang="es-ES" sz="4000" dirty="0">
                <a:solidFill>
                  <a:schemeClr val="bg1"/>
                </a:solidFill>
              </a:rPr>
              <a:t>.</a:t>
            </a:r>
          </a:p>
          <a:p>
            <a:r>
              <a:rPr lang="es-ES" sz="4000" dirty="0" err="1" smtClean="0">
                <a:solidFill>
                  <a:schemeClr val="bg1"/>
                </a:solidFill>
              </a:rPr>
              <a:t>Fun</a:t>
            </a:r>
            <a:r>
              <a:rPr lang="es-ES" sz="4000" dirty="0">
                <a:solidFill>
                  <a:schemeClr val="bg1"/>
                </a:solidFill>
              </a:rPr>
              <a:t>. </a:t>
            </a:r>
            <a:endParaRPr lang="es-ES" sz="4000" u="sng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s-E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74349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dirty="0" smtClean="0">
                <a:solidFill>
                  <a:schemeClr val="bg1"/>
                </a:solidFill>
              </a:rPr>
              <a:t> </a:t>
            </a:r>
            <a:r>
              <a:rPr lang="es-ES" u="sng" dirty="0" err="1" smtClean="0">
                <a:solidFill>
                  <a:schemeClr val="bg1"/>
                </a:solidFill>
              </a:rPr>
              <a:t>Task</a:t>
            </a:r>
            <a:r>
              <a:rPr lang="es-ES" u="sng" dirty="0" smtClean="0">
                <a:solidFill>
                  <a:schemeClr val="bg1"/>
                </a:solidFill>
              </a:rPr>
              <a:t> 3.  ANSWER </a:t>
            </a:r>
            <a:endParaRPr lang="es-ES" u="sng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4000" dirty="0" smtClean="0">
                <a:solidFill>
                  <a:schemeClr val="bg1"/>
                </a:solidFill>
              </a:rPr>
              <a:t> The speaker </a:t>
            </a:r>
            <a:r>
              <a:rPr lang="es-ES" sz="4000" dirty="0" err="1" smtClean="0">
                <a:solidFill>
                  <a:schemeClr val="bg1"/>
                </a:solidFill>
              </a:rPr>
              <a:t>characterizes</a:t>
            </a:r>
            <a:r>
              <a:rPr lang="es-ES" sz="4000" dirty="0" smtClean="0">
                <a:solidFill>
                  <a:schemeClr val="bg1"/>
                </a:solidFill>
              </a:rPr>
              <a:t> English as: </a:t>
            </a:r>
          </a:p>
          <a:p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Easy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to</a:t>
            </a:r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learn</a:t>
            </a:r>
            <a:r>
              <a:rPr lang="es-ES" sz="4000" dirty="0" smtClean="0">
                <a:solidFill>
                  <a:schemeClr val="bg1"/>
                </a:solidFill>
              </a:rPr>
              <a:t>. </a:t>
            </a:r>
            <a:r>
              <a:rPr lang="es-ES" sz="4000" dirty="0">
                <a:solidFill>
                  <a:schemeClr val="bg1"/>
                </a:solidFill>
              </a:rPr>
              <a:t> </a:t>
            </a:r>
            <a:r>
              <a:rPr lang="es-ES" sz="4000" dirty="0" smtClean="0">
                <a:solidFill>
                  <a:schemeClr val="bg1"/>
                </a:solidFill>
              </a:rPr>
              <a:t>  </a:t>
            </a:r>
          </a:p>
          <a:p>
            <a:r>
              <a:rPr lang="es-ES" sz="4000" dirty="0" smtClean="0">
                <a:solidFill>
                  <a:schemeClr val="bg1"/>
                </a:solidFill>
              </a:rPr>
              <a:t> </a:t>
            </a:r>
            <a:r>
              <a:rPr lang="es-ES" sz="4000" dirty="0" err="1" smtClean="0">
                <a:solidFill>
                  <a:schemeClr val="bg1"/>
                </a:solidFill>
              </a:rPr>
              <a:t>Affordable</a:t>
            </a:r>
            <a:r>
              <a:rPr lang="es-ES" sz="4000" dirty="0" smtClean="0">
                <a:solidFill>
                  <a:schemeClr val="bg1"/>
                </a:solidFill>
              </a:rPr>
              <a:t>. </a:t>
            </a:r>
            <a:r>
              <a:rPr lang="es-ES" sz="4000" u="sng" dirty="0">
                <a:solidFill>
                  <a:schemeClr val="bg1"/>
                </a:solidFill>
              </a:rPr>
              <a:t>YES </a:t>
            </a:r>
          </a:p>
          <a:p>
            <a:r>
              <a:rPr lang="es-ES" sz="4000" dirty="0" err="1" smtClean="0">
                <a:solidFill>
                  <a:schemeClr val="bg1"/>
                </a:solidFill>
              </a:rPr>
              <a:t>Accessible</a:t>
            </a:r>
            <a:r>
              <a:rPr lang="es-ES" sz="4000" dirty="0" smtClean="0">
                <a:solidFill>
                  <a:schemeClr val="bg1"/>
                </a:solidFill>
              </a:rPr>
              <a:t>. </a:t>
            </a:r>
            <a:r>
              <a:rPr lang="es-ES" sz="4000" u="sng" dirty="0">
                <a:solidFill>
                  <a:schemeClr val="bg1"/>
                </a:solidFill>
              </a:rPr>
              <a:t>YES </a:t>
            </a:r>
          </a:p>
          <a:p>
            <a:r>
              <a:rPr lang="es-ES" sz="4000" dirty="0" err="1">
                <a:solidFill>
                  <a:schemeClr val="bg1"/>
                </a:solidFill>
              </a:rPr>
              <a:t>Enjoyable</a:t>
            </a:r>
            <a:r>
              <a:rPr lang="es-ES" sz="4000" dirty="0">
                <a:solidFill>
                  <a:schemeClr val="bg1"/>
                </a:solidFill>
              </a:rPr>
              <a:t>.</a:t>
            </a:r>
          </a:p>
          <a:p>
            <a:r>
              <a:rPr lang="es-ES" sz="4000" dirty="0" err="1" smtClean="0">
                <a:solidFill>
                  <a:schemeClr val="bg1"/>
                </a:solidFill>
              </a:rPr>
              <a:t>Fun</a:t>
            </a:r>
            <a:r>
              <a:rPr lang="es-ES" sz="4000" dirty="0" smtClean="0">
                <a:solidFill>
                  <a:schemeClr val="bg1"/>
                </a:solidFill>
              </a:rPr>
              <a:t>.  </a:t>
            </a:r>
            <a:r>
              <a:rPr lang="es-ES" sz="4000" u="sng" dirty="0" smtClean="0">
                <a:solidFill>
                  <a:schemeClr val="bg1"/>
                </a:solidFill>
              </a:rPr>
              <a:t>YES</a:t>
            </a:r>
          </a:p>
          <a:p>
            <a:pPr marL="0" indent="0">
              <a:buNone/>
            </a:pPr>
            <a:endParaRPr lang="es-ES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834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1143000"/>
          </a:xfrm>
        </p:spPr>
        <p:txBody>
          <a:bodyPr>
            <a:normAutofit/>
          </a:bodyPr>
          <a:lstStyle/>
          <a:p>
            <a:r>
              <a:rPr lang="es-ES" sz="4800" b="1" u="sng" dirty="0">
                <a:solidFill>
                  <a:schemeClr val="bg1"/>
                </a:solidFill>
              </a:rPr>
              <a:t>Task 4. Complete</a:t>
            </a:r>
            <a:endParaRPr lang="es-ES" sz="4800" b="1" dirty="0"/>
          </a:p>
        </p:txBody>
      </p:sp>
    </p:spTree>
    <p:extLst>
      <p:ext uri="{BB962C8B-B14F-4D97-AF65-F5344CB8AC3E}">
        <p14:creationId xmlns:p14="http://schemas.microsoft.com/office/powerpoint/2010/main" xmlns="" val="2770743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70104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" sz="4000" b="1" dirty="0" smtClean="0">
                <a:solidFill>
                  <a:schemeClr val="bg1"/>
                </a:solidFill>
              </a:rPr>
              <a:t>1.- Of  </a:t>
            </a:r>
            <a:r>
              <a:rPr lang="es-ES" sz="4000" b="1" dirty="0">
                <a:solidFill>
                  <a:schemeClr val="bg1"/>
                </a:solidFill>
              </a:rPr>
              <a:t>the </a:t>
            </a:r>
            <a:r>
              <a:rPr lang="es-ES" sz="4000" b="1" dirty="0" smtClean="0">
                <a:solidFill>
                  <a:schemeClr val="bg1"/>
                </a:solidFill>
              </a:rPr>
              <a:t>_______people </a:t>
            </a:r>
            <a:r>
              <a:rPr lang="es-ES" sz="4000" b="1" dirty="0">
                <a:solidFill>
                  <a:schemeClr val="bg1"/>
                </a:solidFill>
              </a:rPr>
              <a:t>on the earth today, </a:t>
            </a:r>
            <a:r>
              <a:rPr lang="es-ES" sz="4000" b="1" dirty="0" smtClean="0">
                <a:solidFill>
                  <a:schemeClr val="bg1"/>
                </a:solidFill>
              </a:rPr>
              <a:t>less than ______speak English as a native language.</a:t>
            </a:r>
          </a:p>
          <a:p>
            <a:pPr marL="0" indent="0">
              <a:buNone/>
            </a:pPr>
            <a:r>
              <a:rPr lang="es-ES" sz="4000" b="1" dirty="0" smtClean="0">
                <a:solidFill>
                  <a:schemeClr val="bg1"/>
                </a:solidFill>
              </a:rPr>
              <a:t>2.- English </a:t>
            </a:r>
            <a:r>
              <a:rPr lang="es-ES" sz="4000" b="1" dirty="0">
                <a:solidFill>
                  <a:schemeClr val="bg1"/>
                </a:solidFill>
              </a:rPr>
              <a:t>is the third most </a:t>
            </a:r>
            <a:r>
              <a:rPr lang="es-ES" sz="4000" b="1" dirty="0" smtClean="0">
                <a:solidFill>
                  <a:schemeClr val="bg1"/>
                </a:solidFill>
              </a:rPr>
              <a:t>_______spoken language  </a:t>
            </a:r>
            <a:r>
              <a:rPr lang="es-ES" sz="4000" b="1" dirty="0">
                <a:solidFill>
                  <a:schemeClr val="bg1"/>
                </a:solidFill>
              </a:rPr>
              <a:t>in the world </a:t>
            </a:r>
            <a:r>
              <a:rPr lang="es-ES" sz="4000" b="1" dirty="0" smtClean="0">
                <a:solidFill>
                  <a:schemeClr val="bg1"/>
                </a:solidFill>
              </a:rPr>
              <a:t>______.</a:t>
            </a:r>
            <a:endParaRPr lang="es-ES" sz="40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s-ES" sz="4000" b="1" dirty="0" smtClean="0">
                <a:solidFill>
                  <a:schemeClr val="bg1"/>
                </a:solidFill>
              </a:rPr>
              <a:t>3.- When </a:t>
            </a:r>
            <a:r>
              <a:rPr lang="es-ES" sz="4000" b="1" dirty="0">
                <a:solidFill>
                  <a:schemeClr val="bg1"/>
                </a:solidFill>
              </a:rPr>
              <a:t>it comes to a </a:t>
            </a:r>
            <a:r>
              <a:rPr lang="es-ES" sz="4000" b="1" dirty="0" smtClean="0">
                <a:solidFill>
                  <a:schemeClr val="bg1"/>
                </a:solidFill>
              </a:rPr>
              <a:t>________ </a:t>
            </a:r>
            <a:r>
              <a:rPr lang="es-ES" sz="4000" b="1" dirty="0">
                <a:solidFill>
                  <a:schemeClr val="bg1"/>
                </a:solidFill>
              </a:rPr>
              <a:t>language, more people </a:t>
            </a:r>
            <a:r>
              <a:rPr lang="es-ES" sz="4000" b="1" dirty="0" smtClean="0">
                <a:solidFill>
                  <a:schemeClr val="bg1"/>
                </a:solidFill>
              </a:rPr>
              <a:t>________ </a:t>
            </a:r>
            <a:r>
              <a:rPr lang="es-ES" sz="4000" b="1" dirty="0">
                <a:solidFill>
                  <a:schemeClr val="bg1"/>
                </a:solidFill>
              </a:rPr>
              <a:t>to learn </a:t>
            </a:r>
            <a:r>
              <a:rPr lang="es-ES" sz="4000" b="1" dirty="0" smtClean="0">
                <a:solidFill>
                  <a:schemeClr val="bg1"/>
                </a:solidFill>
              </a:rPr>
              <a:t>_______ </a:t>
            </a:r>
            <a:r>
              <a:rPr lang="es-ES" sz="4000" b="1" dirty="0">
                <a:solidFill>
                  <a:schemeClr val="bg1"/>
                </a:solidFill>
              </a:rPr>
              <a:t>than all  other languages combined.</a:t>
            </a:r>
          </a:p>
          <a:p>
            <a:endParaRPr lang="es-ES" sz="4000" dirty="0" smtClean="0">
              <a:solidFill>
                <a:schemeClr val="bg1"/>
              </a:solidFill>
            </a:endParaRPr>
          </a:p>
          <a:p>
            <a:endParaRPr lang="es-E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7205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466</TotalTime>
  <Words>814</Words>
  <Application>Microsoft Office PowerPoint</Application>
  <PresentationFormat>On-screen Show (4:3)</PresentationFormat>
  <Paragraphs>110</Paragraphs>
  <Slides>21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Slide 1</vt:lpstr>
      <vt:lpstr>Viewing task 1.  Tick the most appropriate idea.</vt:lpstr>
      <vt:lpstr>Answer </vt:lpstr>
      <vt:lpstr>Task 2. Select the questions you hear.</vt:lpstr>
      <vt:lpstr>Task 2. Select the questions you hear.</vt:lpstr>
      <vt:lpstr>  Task 3. Write YES or NO</vt:lpstr>
      <vt:lpstr> Task 3.  ANSWER </vt:lpstr>
      <vt:lpstr>Task 4. Complete</vt:lpstr>
      <vt:lpstr>Slide 9</vt:lpstr>
      <vt:lpstr>Slide 10</vt:lpstr>
      <vt:lpstr>Slide 11</vt:lpstr>
      <vt:lpstr>Slide 12</vt:lpstr>
      <vt:lpstr>A closer look at </vt:lpstr>
      <vt:lpstr>Basic ways to compare: er than </vt:lpstr>
      <vt:lpstr>Basic ways to compare:  more…than </vt:lpstr>
      <vt:lpstr>Superlatives </vt:lpstr>
      <vt:lpstr>ACTIVITY  FOR YOUR ENGLISH CLUB </vt:lpstr>
      <vt:lpstr>Slide 18</vt:lpstr>
      <vt:lpstr> Activity: The nicest place I’ve been to </vt:lpstr>
      <vt:lpstr>Interview your partner </vt:lpstr>
      <vt:lpstr>Other topics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Complete the conversation</dc:title>
  <dc:creator>Isora &amp; Garbey</dc:creator>
  <cp:lastModifiedBy>Och</cp:lastModifiedBy>
  <cp:revision>94</cp:revision>
  <dcterms:created xsi:type="dcterms:W3CDTF">2006-08-16T00:00:00Z</dcterms:created>
  <dcterms:modified xsi:type="dcterms:W3CDTF">2016-03-01T04:59:14Z</dcterms:modified>
</cp:coreProperties>
</file>